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30.jpg" ContentType="image/jpeg"/>
  <Override PartName="/ppt/media/image31.jp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51.jp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21.jpg" ContentType="image/jpeg"/>
  <Override PartName="/ppt/media/image122.jpg" ContentType="image/jpeg"/>
  <Override PartName="/ppt/media/image123.jpg" ContentType="image/jpeg"/>
  <Override PartName="/ppt/media/image125.jpg" ContentType="image/jpeg"/>
  <Override PartName="/ppt/media/image127.jpg" ContentType="image/jpeg"/>
  <Override PartName="/ppt/media/image128.jpg" ContentType="image/jpeg"/>
  <Override PartName="/ppt/media/image129.jpg" ContentType="image/jpeg"/>
  <Override PartName="/ppt/media/image130.jpg" ContentType="image/jpeg"/>
  <Override PartName="/ppt/media/image13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60" r:id="rId5"/>
    <p:sldMasterId id="2147483684" r:id="rId6"/>
  </p:sldMasterIdLst>
  <p:notesMasterIdLst>
    <p:notesMasterId r:id="rId48"/>
  </p:notesMasterIdLst>
  <p:handoutMasterIdLst>
    <p:handoutMasterId r:id="rId49"/>
  </p:handoutMasterIdLst>
  <p:sldIdLst>
    <p:sldId id="261" r:id="rId7"/>
    <p:sldId id="326" r:id="rId8"/>
    <p:sldId id="332" r:id="rId9"/>
    <p:sldId id="260" r:id="rId10"/>
    <p:sldId id="293" r:id="rId11"/>
    <p:sldId id="308" r:id="rId12"/>
    <p:sldId id="266" r:id="rId13"/>
    <p:sldId id="267" r:id="rId14"/>
    <p:sldId id="309" r:id="rId15"/>
    <p:sldId id="303" r:id="rId16"/>
    <p:sldId id="310" r:id="rId17"/>
    <p:sldId id="294" r:id="rId18"/>
    <p:sldId id="297" r:id="rId19"/>
    <p:sldId id="333" r:id="rId20"/>
    <p:sldId id="334" r:id="rId21"/>
    <p:sldId id="299" r:id="rId22"/>
    <p:sldId id="315" r:id="rId23"/>
    <p:sldId id="316" r:id="rId24"/>
    <p:sldId id="301" r:id="rId25"/>
    <p:sldId id="290" r:id="rId26"/>
    <p:sldId id="292" r:id="rId27"/>
    <p:sldId id="291" r:id="rId28"/>
    <p:sldId id="317" r:id="rId29"/>
    <p:sldId id="335" r:id="rId30"/>
    <p:sldId id="318" r:id="rId31"/>
    <p:sldId id="298" r:id="rId32"/>
    <p:sldId id="302" r:id="rId33"/>
    <p:sldId id="286" r:id="rId34"/>
    <p:sldId id="300" r:id="rId35"/>
    <p:sldId id="319" r:id="rId36"/>
    <p:sldId id="296" r:id="rId37"/>
    <p:sldId id="320" r:id="rId38"/>
    <p:sldId id="305" r:id="rId39"/>
    <p:sldId id="321" r:id="rId40"/>
    <p:sldId id="322" r:id="rId41"/>
    <p:sldId id="323" r:id="rId42"/>
    <p:sldId id="325" r:id="rId43"/>
    <p:sldId id="331" r:id="rId44"/>
    <p:sldId id="307" r:id="rId45"/>
    <p:sldId id="330" r:id="rId46"/>
    <p:sldId id="329" r:id="rId47"/>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F11"/>
    <a:srgbClr val="F08C25"/>
    <a:srgbClr val="F5BA60"/>
    <a:srgbClr val="DCDED9"/>
    <a:srgbClr val="CEDFD0"/>
    <a:srgbClr val="C9E4CD"/>
    <a:srgbClr val="F2A964"/>
    <a:srgbClr val="F9C8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26"/>
    <p:restoredTop sz="94720"/>
  </p:normalViewPr>
  <p:slideViewPr>
    <p:cSldViewPr snapToGrid="0">
      <p:cViewPr varScale="1">
        <p:scale>
          <a:sx n="118" d="100"/>
          <a:sy n="118" d="100"/>
        </p:scale>
        <p:origin x="378"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4F75BC31-2066-A14F-8B3A-B621A8F0D1A3}"/>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18558A88-1744-5D4B-AF15-954C4277F32C}"/>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7CE29B8-CCA9-9D40-AF25-134A242D949B}" type="datetimeFigureOut">
              <a:rPr lang="it-IT" smtClean="0"/>
              <a:t>09/11/2023</a:t>
            </a:fld>
            <a:endParaRPr lang="it-IT"/>
          </a:p>
        </p:txBody>
      </p:sp>
      <p:sp>
        <p:nvSpPr>
          <p:cNvPr id="4" name="Segnaposto piè di pagina 3">
            <a:extLst>
              <a:ext uri="{FF2B5EF4-FFF2-40B4-BE49-F238E27FC236}">
                <a16:creationId xmlns:a16="http://schemas.microsoft.com/office/drawing/2014/main" id="{44ECCD5D-7B3D-A043-B6D4-395D75694D4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066CDE34-2422-204B-9808-93C5DC0DB2F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7132CCE-9E5D-4142-AFA7-3A2271ED9FAF}" type="slidenum">
              <a:rPr lang="it-IT" smtClean="0"/>
              <a:t>‹N›</a:t>
            </a:fld>
            <a:endParaRPr lang="it-IT"/>
          </a:p>
        </p:txBody>
      </p:sp>
    </p:spTree>
    <p:extLst>
      <p:ext uri="{BB962C8B-B14F-4D97-AF65-F5344CB8AC3E}">
        <p14:creationId xmlns:p14="http://schemas.microsoft.com/office/powerpoint/2010/main" val="34149841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A240EC7-913D-7545-9FF1-53F6A6A30FA7}" type="datetimeFigureOut">
              <a:rPr lang="it-IT" smtClean="0"/>
              <a:t>09/11/2023</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1334227-F872-794A-A64B-ADE25BD39059}" type="slidenum">
              <a:rPr lang="it-IT" smtClean="0"/>
              <a:t>‹N›</a:t>
            </a:fld>
            <a:endParaRPr lang="it-IT"/>
          </a:p>
        </p:txBody>
      </p:sp>
    </p:spTree>
    <p:extLst>
      <p:ext uri="{BB962C8B-B14F-4D97-AF65-F5344CB8AC3E}">
        <p14:creationId xmlns:p14="http://schemas.microsoft.com/office/powerpoint/2010/main" val="15446419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1</a:t>
            </a:fld>
            <a:endParaRPr lang="it-IT"/>
          </a:p>
        </p:txBody>
      </p:sp>
      <p:sp>
        <p:nvSpPr>
          <p:cNvPr id="5" name="Segnaposto piè di pagina 4">
            <a:extLst>
              <a:ext uri="{FF2B5EF4-FFF2-40B4-BE49-F238E27FC236}">
                <a16:creationId xmlns:a16="http://schemas.microsoft.com/office/drawing/2014/main" id="{B07001C1-F97A-80E8-03F7-7DB6EE439F6B}"/>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3799403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4831373-1B44-4621-96A5-B90CB9AD2C1E}" type="slidenum">
              <a:rPr lang="it-IT" smtClean="0"/>
              <a:t>20</a:t>
            </a:fld>
            <a:endParaRPr lang="it-IT"/>
          </a:p>
        </p:txBody>
      </p:sp>
    </p:spTree>
    <p:extLst>
      <p:ext uri="{BB962C8B-B14F-4D97-AF65-F5344CB8AC3E}">
        <p14:creationId xmlns:p14="http://schemas.microsoft.com/office/powerpoint/2010/main" val="3506514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4831373-1B44-4621-96A5-B90CB9AD2C1E}" type="slidenum">
              <a:rPr lang="it-IT" smtClean="0"/>
              <a:t>21</a:t>
            </a:fld>
            <a:endParaRPr lang="it-IT"/>
          </a:p>
        </p:txBody>
      </p:sp>
    </p:spTree>
    <p:extLst>
      <p:ext uri="{BB962C8B-B14F-4D97-AF65-F5344CB8AC3E}">
        <p14:creationId xmlns:p14="http://schemas.microsoft.com/office/powerpoint/2010/main" val="212226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4831373-1B44-4621-96A5-B90CB9AD2C1E}" type="slidenum">
              <a:rPr lang="it-IT" smtClean="0"/>
              <a:t>22</a:t>
            </a:fld>
            <a:endParaRPr lang="it-IT"/>
          </a:p>
        </p:txBody>
      </p:sp>
    </p:spTree>
    <p:extLst>
      <p:ext uri="{BB962C8B-B14F-4D97-AF65-F5344CB8AC3E}">
        <p14:creationId xmlns:p14="http://schemas.microsoft.com/office/powerpoint/2010/main" val="70295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26</a:t>
            </a:fld>
            <a:endParaRPr lang="it-IT"/>
          </a:p>
        </p:txBody>
      </p:sp>
      <p:sp>
        <p:nvSpPr>
          <p:cNvPr id="5" name="Segnaposto piè di pagina 4">
            <a:extLst>
              <a:ext uri="{FF2B5EF4-FFF2-40B4-BE49-F238E27FC236}">
                <a16:creationId xmlns:a16="http://schemas.microsoft.com/office/drawing/2014/main" id="{7D033B32-1783-4128-2ACA-1AF6BEF1FAE0}"/>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583584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27</a:t>
            </a:fld>
            <a:endParaRPr lang="it-IT"/>
          </a:p>
        </p:txBody>
      </p:sp>
      <p:sp>
        <p:nvSpPr>
          <p:cNvPr id="5" name="Segnaposto piè di pagina 4">
            <a:extLst>
              <a:ext uri="{FF2B5EF4-FFF2-40B4-BE49-F238E27FC236}">
                <a16:creationId xmlns:a16="http://schemas.microsoft.com/office/drawing/2014/main" id="{47E81C61-BE8B-A490-0FAA-1FD1C15F5C79}"/>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3561054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29</a:t>
            </a:fld>
            <a:endParaRPr lang="it-IT"/>
          </a:p>
        </p:txBody>
      </p:sp>
      <p:sp>
        <p:nvSpPr>
          <p:cNvPr id="5" name="Segnaposto piè di pagina 4">
            <a:extLst>
              <a:ext uri="{FF2B5EF4-FFF2-40B4-BE49-F238E27FC236}">
                <a16:creationId xmlns:a16="http://schemas.microsoft.com/office/drawing/2014/main" id="{B8E99E63-551E-2D66-D775-4BC9E0812AF9}"/>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671432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31</a:t>
            </a:fld>
            <a:endParaRPr lang="it-IT"/>
          </a:p>
        </p:txBody>
      </p:sp>
      <p:sp>
        <p:nvSpPr>
          <p:cNvPr id="5" name="Segnaposto piè di pagina 4">
            <a:extLst>
              <a:ext uri="{FF2B5EF4-FFF2-40B4-BE49-F238E27FC236}">
                <a16:creationId xmlns:a16="http://schemas.microsoft.com/office/drawing/2014/main" id="{9CC44AC3-646F-DF71-ED2D-C8755CBE8CA3}"/>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51034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4</a:t>
            </a:fld>
            <a:endParaRPr lang="it-IT"/>
          </a:p>
        </p:txBody>
      </p:sp>
      <p:sp>
        <p:nvSpPr>
          <p:cNvPr id="5" name="Segnaposto piè di pagina 4">
            <a:extLst>
              <a:ext uri="{FF2B5EF4-FFF2-40B4-BE49-F238E27FC236}">
                <a16:creationId xmlns:a16="http://schemas.microsoft.com/office/drawing/2014/main" id="{9A8B6385-A253-45A5-2431-946C99FAC753}"/>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69182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5</a:t>
            </a:fld>
            <a:endParaRPr lang="it-IT"/>
          </a:p>
        </p:txBody>
      </p:sp>
      <p:sp>
        <p:nvSpPr>
          <p:cNvPr id="5" name="Segnaposto piè di pagina 4">
            <a:extLst>
              <a:ext uri="{FF2B5EF4-FFF2-40B4-BE49-F238E27FC236}">
                <a16:creationId xmlns:a16="http://schemas.microsoft.com/office/drawing/2014/main" id="{06F3D61D-500E-985B-6F0D-AE47E8FE71EC}"/>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392786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10</a:t>
            </a:fld>
            <a:endParaRPr lang="it-IT"/>
          </a:p>
        </p:txBody>
      </p:sp>
      <p:sp>
        <p:nvSpPr>
          <p:cNvPr id="5" name="Segnaposto piè di pagina 4">
            <a:extLst>
              <a:ext uri="{FF2B5EF4-FFF2-40B4-BE49-F238E27FC236}">
                <a16:creationId xmlns:a16="http://schemas.microsoft.com/office/drawing/2014/main" id="{3A34E3A5-C731-0C1B-7CF1-4A7368058B38}"/>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3432594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12</a:t>
            </a:fld>
            <a:endParaRPr lang="it-IT"/>
          </a:p>
        </p:txBody>
      </p:sp>
      <p:sp>
        <p:nvSpPr>
          <p:cNvPr id="5" name="Segnaposto piè di pagina 4">
            <a:extLst>
              <a:ext uri="{FF2B5EF4-FFF2-40B4-BE49-F238E27FC236}">
                <a16:creationId xmlns:a16="http://schemas.microsoft.com/office/drawing/2014/main" id="{CC794810-9E7B-9302-5E87-7C7BCDA06A85}"/>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3560802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13</a:t>
            </a:fld>
            <a:endParaRPr lang="it-IT"/>
          </a:p>
        </p:txBody>
      </p:sp>
      <p:sp>
        <p:nvSpPr>
          <p:cNvPr id="5" name="Segnaposto piè di pagina 4">
            <a:extLst>
              <a:ext uri="{FF2B5EF4-FFF2-40B4-BE49-F238E27FC236}">
                <a16:creationId xmlns:a16="http://schemas.microsoft.com/office/drawing/2014/main" id="{91943E8C-62BD-4C8B-B15D-7E802B794D19}"/>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10774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4"/>
          </p:nvPr>
        </p:nvSpPr>
        <p:spPr/>
        <p:txBody>
          <a:bodyPr/>
          <a:lstStyle/>
          <a:p>
            <a:endParaRPr lang="it-IT"/>
          </a:p>
        </p:txBody>
      </p:sp>
      <p:sp>
        <p:nvSpPr>
          <p:cNvPr id="5" name="Segnaposto numero diapositiva 4"/>
          <p:cNvSpPr>
            <a:spLocks noGrp="1"/>
          </p:cNvSpPr>
          <p:nvPr>
            <p:ph type="sldNum" sz="quarter" idx="5"/>
          </p:nvPr>
        </p:nvSpPr>
        <p:spPr/>
        <p:txBody>
          <a:bodyPr/>
          <a:lstStyle/>
          <a:p>
            <a:fld id="{A1334227-F872-794A-A64B-ADE25BD39059}" type="slidenum">
              <a:rPr lang="it-IT" smtClean="0"/>
              <a:t>14</a:t>
            </a:fld>
            <a:endParaRPr lang="it-IT"/>
          </a:p>
        </p:txBody>
      </p:sp>
    </p:spTree>
    <p:extLst>
      <p:ext uri="{BB962C8B-B14F-4D97-AF65-F5344CB8AC3E}">
        <p14:creationId xmlns:p14="http://schemas.microsoft.com/office/powerpoint/2010/main" val="4147922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16</a:t>
            </a:fld>
            <a:endParaRPr lang="it-IT"/>
          </a:p>
        </p:txBody>
      </p:sp>
      <p:sp>
        <p:nvSpPr>
          <p:cNvPr id="5" name="Segnaposto piè di pagina 4">
            <a:extLst>
              <a:ext uri="{FF2B5EF4-FFF2-40B4-BE49-F238E27FC236}">
                <a16:creationId xmlns:a16="http://schemas.microsoft.com/office/drawing/2014/main" id="{8C4C451F-D27A-8167-1DF6-AD263EDE9293}"/>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3272161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A1334227-F872-794A-A64B-ADE25BD39059}" type="slidenum">
              <a:rPr lang="it-IT" smtClean="0"/>
              <a:t>19</a:t>
            </a:fld>
            <a:endParaRPr lang="it-IT"/>
          </a:p>
        </p:txBody>
      </p:sp>
      <p:sp>
        <p:nvSpPr>
          <p:cNvPr id="5" name="Segnaposto piè di pagina 4">
            <a:extLst>
              <a:ext uri="{FF2B5EF4-FFF2-40B4-BE49-F238E27FC236}">
                <a16:creationId xmlns:a16="http://schemas.microsoft.com/office/drawing/2014/main" id="{43BF4CCF-412C-F8C3-F122-580C6746185C}"/>
              </a:ext>
            </a:extLst>
          </p:cNvPr>
          <p:cNvSpPr>
            <a:spLocks noGrp="1"/>
          </p:cNvSpPr>
          <p:nvPr>
            <p:ph type="ftr" sz="quarter" idx="4"/>
          </p:nvPr>
        </p:nvSpPr>
        <p:spPr/>
        <p:txBody>
          <a:bodyPr/>
          <a:lstStyle/>
          <a:p>
            <a:endParaRPr lang="it-IT"/>
          </a:p>
        </p:txBody>
      </p:sp>
    </p:spTree>
    <p:extLst>
      <p:ext uri="{BB962C8B-B14F-4D97-AF65-F5344CB8AC3E}">
        <p14:creationId xmlns:p14="http://schemas.microsoft.com/office/powerpoint/2010/main" val="1354678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4" name="Segnaposto testo 3">
            <a:extLst>
              <a:ext uri="{FF2B5EF4-FFF2-40B4-BE49-F238E27FC236}">
                <a16:creationId xmlns:a16="http://schemas.microsoft.com/office/drawing/2014/main" id="{3B25464C-5E2E-3B47-9E2A-0767FBD63AFC}"/>
              </a:ext>
            </a:extLst>
          </p:cNvPr>
          <p:cNvSpPr>
            <a:spLocks noGrp="1"/>
          </p:cNvSpPr>
          <p:nvPr>
            <p:ph type="body" sz="quarter" idx="10" hasCustomPrompt="1"/>
          </p:nvPr>
        </p:nvSpPr>
        <p:spPr>
          <a:xfrm>
            <a:off x="2743200" y="3179763"/>
            <a:ext cx="6738938" cy="1331912"/>
          </a:xfrm>
        </p:spPr>
        <p:txBody>
          <a:bodyPr/>
          <a:lstStyle>
            <a:lvl1pPr>
              <a:defRPr/>
            </a:lvl1pPr>
          </a:lstStyle>
          <a:p>
            <a:pPr lvl="0"/>
            <a:r>
              <a:rPr lang="it-IT"/>
              <a:t>Mail relatore/i | Occupazione all’interno di BA</a:t>
            </a:r>
          </a:p>
          <a:p>
            <a:pPr lvl="1"/>
            <a:endParaRPr lang="it-IT"/>
          </a:p>
        </p:txBody>
      </p:sp>
    </p:spTree>
    <p:extLst>
      <p:ext uri="{BB962C8B-B14F-4D97-AF65-F5344CB8AC3E}">
        <p14:creationId xmlns:p14="http://schemas.microsoft.com/office/powerpoint/2010/main" val="58682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442655662"/>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8902803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extLst>
      <p:ext uri="{BB962C8B-B14F-4D97-AF65-F5344CB8AC3E}">
        <p14:creationId xmlns:p14="http://schemas.microsoft.com/office/powerpoint/2010/main" val="2926148294"/>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73814831"/>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748930630"/>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97802251"/>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extLst>
      <p:ext uri="{BB962C8B-B14F-4D97-AF65-F5344CB8AC3E}">
        <p14:creationId xmlns:p14="http://schemas.microsoft.com/office/powerpoint/2010/main" val="4199183448"/>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908898427"/>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637308816"/>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47976653"/>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F3E43E-A701-CF41-B826-858C72A3415B}"/>
              </a:ext>
            </a:extLst>
          </p:cNvPr>
          <p:cNvSpPr>
            <a:spLocks noGrp="1"/>
          </p:cNvSpPr>
          <p:nvPr>
            <p:ph type="title" hasCustomPrompt="1"/>
          </p:nvPr>
        </p:nvSpPr>
        <p:spPr>
          <a:xfrm>
            <a:off x="838200" y="446985"/>
            <a:ext cx="10515600" cy="1054100"/>
          </a:xfrm>
          <a:prstGeom prst="rect">
            <a:avLst/>
          </a:prstGeom>
        </p:spPr>
        <p:txBody>
          <a:bodyPr/>
          <a:lstStyle/>
          <a:p>
            <a:r>
              <a:rPr lang="it-IT"/>
              <a:t>TITOLO</a:t>
            </a:r>
          </a:p>
        </p:txBody>
      </p:sp>
      <p:sp>
        <p:nvSpPr>
          <p:cNvPr id="3" name="Segnaposto testo 2">
            <a:extLst>
              <a:ext uri="{FF2B5EF4-FFF2-40B4-BE49-F238E27FC236}">
                <a16:creationId xmlns:a16="http://schemas.microsoft.com/office/drawing/2014/main" id="{2CBC7484-2551-B5EC-D6C7-D3F12011955D}"/>
              </a:ext>
            </a:extLst>
          </p:cNvPr>
          <p:cNvSpPr>
            <a:spLocks noGrp="1"/>
          </p:cNvSpPr>
          <p:nvPr>
            <p:ph idx="1"/>
          </p:nvPr>
        </p:nvSpPr>
        <p:spPr>
          <a:xfrm>
            <a:off x="37441" y="6376193"/>
            <a:ext cx="8547652" cy="3654834"/>
          </a:xfrm>
          <a:prstGeom prst="rect">
            <a:avLst/>
          </a:prstGeom>
        </p:spPr>
        <p:txBody>
          <a:bodyPr vert="horz" lIns="91440" tIns="45720" rIns="91440" bIns="45720" rtlCol="0">
            <a:normAutofit/>
          </a:bodyPr>
          <a:lstStyle/>
          <a:p>
            <a:pPr lvl="0"/>
            <a:r>
              <a:rPr lang="it-IT"/>
              <a:t>N° PG</a:t>
            </a:r>
          </a:p>
        </p:txBody>
      </p:sp>
    </p:spTree>
    <p:extLst>
      <p:ext uri="{BB962C8B-B14F-4D97-AF65-F5344CB8AC3E}">
        <p14:creationId xmlns:p14="http://schemas.microsoft.com/office/powerpoint/2010/main" val="28579941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87113459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731613"/>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66206233"/>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extLst>
      <p:ext uri="{BB962C8B-B14F-4D97-AF65-F5344CB8AC3E}">
        <p14:creationId xmlns:p14="http://schemas.microsoft.com/office/powerpoint/2010/main" val="1250391930"/>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4193439789"/>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55F2B8-57B5-234C-B2A0-21B8EC6E88E9}"/>
              </a:ext>
            </a:extLst>
          </p:cNvPr>
          <p:cNvSpPr>
            <a:spLocks noGrp="1"/>
          </p:cNvSpPr>
          <p:nvPr>
            <p:ph type="title" hasCustomPrompt="1"/>
          </p:nvPr>
        </p:nvSpPr>
        <p:spPr>
          <a:xfrm>
            <a:off x="1136374" y="2103437"/>
            <a:ext cx="5257800" cy="1325563"/>
          </a:xfrm>
          <a:prstGeom prst="rect">
            <a:avLst/>
          </a:prstGeom>
        </p:spPr>
        <p:txBody>
          <a:bodyPr/>
          <a:lstStyle>
            <a:lvl1pPr>
              <a:defRPr sz="7000" b="1">
                <a:solidFill>
                  <a:srgbClr val="F08C25"/>
                </a:solidFill>
                <a:latin typeface="Ubuntu" panose="020B0504030602030204" pitchFamily="34" charset="0"/>
              </a:defRPr>
            </a:lvl1pPr>
          </a:lstStyle>
          <a:p>
            <a:r>
              <a:rPr lang="it-IT"/>
              <a:t>TITOLO</a:t>
            </a:r>
          </a:p>
        </p:txBody>
      </p:sp>
      <p:sp>
        <p:nvSpPr>
          <p:cNvPr id="4" name="Segnaposto testo 3">
            <a:extLst>
              <a:ext uri="{FF2B5EF4-FFF2-40B4-BE49-F238E27FC236}">
                <a16:creationId xmlns:a16="http://schemas.microsoft.com/office/drawing/2014/main" id="{514033E8-ED68-BE42-BA24-A4534A834137}"/>
              </a:ext>
            </a:extLst>
          </p:cNvPr>
          <p:cNvSpPr>
            <a:spLocks noGrp="1"/>
          </p:cNvSpPr>
          <p:nvPr>
            <p:ph type="body" sz="quarter" idx="10" hasCustomPrompt="1"/>
          </p:nvPr>
        </p:nvSpPr>
        <p:spPr>
          <a:xfrm>
            <a:off x="1144657" y="3185732"/>
            <a:ext cx="6178550" cy="963613"/>
          </a:xfrm>
          <a:prstGeom prst="rect">
            <a:avLst/>
          </a:prstGeom>
        </p:spPr>
        <p:txBody>
          <a:bodyPr/>
          <a:lstStyle>
            <a:lvl1pPr marL="0" indent="0">
              <a:buNone/>
              <a:defRPr sz="5400" b="1">
                <a:solidFill>
                  <a:srgbClr val="DCDED9"/>
                </a:solidFill>
                <a:latin typeface="Ubuntu" panose="020B0504030602030204" pitchFamily="34" charset="0"/>
              </a:defRPr>
            </a:lvl1pPr>
          </a:lstStyle>
          <a:p>
            <a:pPr lvl="0"/>
            <a:r>
              <a:rPr lang="it-IT"/>
              <a:t>sottotitolo</a:t>
            </a:r>
          </a:p>
        </p:txBody>
      </p:sp>
      <p:sp>
        <p:nvSpPr>
          <p:cNvPr id="8" name="Segnaposto testo 7">
            <a:extLst>
              <a:ext uri="{FF2B5EF4-FFF2-40B4-BE49-F238E27FC236}">
                <a16:creationId xmlns:a16="http://schemas.microsoft.com/office/drawing/2014/main" id="{32116E44-1372-054A-804F-EF2ECF87E2F1}"/>
              </a:ext>
            </a:extLst>
          </p:cNvPr>
          <p:cNvSpPr>
            <a:spLocks noGrp="1"/>
          </p:cNvSpPr>
          <p:nvPr>
            <p:ph type="body" sz="quarter" idx="11" hasCustomPrompt="1"/>
          </p:nvPr>
        </p:nvSpPr>
        <p:spPr>
          <a:xfrm>
            <a:off x="2981325" y="5267325"/>
            <a:ext cx="6400800" cy="1193800"/>
          </a:xfrm>
          <a:prstGeom prst="rect">
            <a:avLst/>
          </a:prstGeom>
        </p:spPr>
        <p:txBody>
          <a:bodyPr/>
          <a:lstStyle>
            <a:lvl1pPr marL="0" indent="0" algn="ctr">
              <a:buNone/>
              <a:defRPr b="0">
                <a:solidFill>
                  <a:srgbClr val="3C5F11"/>
                </a:solidFill>
                <a:latin typeface="Ubuntu" panose="020B0504030602030204" pitchFamily="34" charset="0"/>
              </a:defRPr>
            </a:lvl1pPr>
          </a:lstStyle>
          <a:p>
            <a:pPr lvl="0"/>
            <a:r>
              <a:rPr lang="it-IT"/>
              <a:t>Data e nome dei relatori coinvolti</a:t>
            </a:r>
          </a:p>
        </p:txBody>
      </p:sp>
    </p:spTree>
    <p:extLst>
      <p:ext uri="{BB962C8B-B14F-4D97-AF65-F5344CB8AC3E}">
        <p14:creationId xmlns:p14="http://schemas.microsoft.com/office/powerpoint/2010/main" val="3088208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F3E43E-A701-CF41-B826-858C72A3415B}"/>
              </a:ext>
            </a:extLst>
          </p:cNvPr>
          <p:cNvSpPr>
            <a:spLocks noGrp="1"/>
          </p:cNvSpPr>
          <p:nvPr>
            <p:ph type="title" hasCustomPrompt="1"/>
          </p:nvPr>
        </p:nvSpPr>
        <p:spPr>
          <a:xfrm>
            <a:off x="838200" y="446985"/>
            <a:ext cx="10515600" cy="1054100"/>
          </a:xfrm>
          <a:prstGeom prst="rect">
            <a:avLst/>
          </a:prstGeom>
        </p:spPr>
        <p:txBody>
          <a:bodyPr/>
          <a:lstStyle/>
          <a:p>
            <a:r>
              <a:rPr lang="it-IT"/>
              <a:t>TITOLO</a:t>
            </a:r>
          </a:p>
        </p:txBody>
      </p:sp>
      <p:sp>
        <p:nvSpPr>
          <p:cNvPr id="3" name="Segnaposto testo 2">
            <a:extLst>
              <a:ext uri="{FF2B5EF4-FFF2-40B4-BE49-F238E27FC236}">
                <a16:creationId xmlns:a16="http://schemas.microsoft.com/office/drawing/2014/main" id="{2CBC7484-2551-B5EC-D6C7-D3F12011955D}"/>
              </a:ext>
            </a:extLst>
          </p:cNvPr>
          <p:cNvSpPr>
            <a:spLocks noGrp="1"/>
          </p:cNvSpPr>
          <p:nvPr>
            <p:ph idx="1"/>
          </p:nvPr>
        </p:nvSpPr>
        <p:spPr>
          <a:xfrm>
            <a:off x="37441" y="6376193"/>
            <a:ext cx="8547652" cy="3654834"/>
          </a:xfrm>
          <a:prstGeom prst="rect">
            <a:avLst/>
          </a:prstGeom>
        </p:spPr>
        <p:txBody>
          <a:bodyPr vert="horz" lIns="91440" tIns="45720" rIns="91440" bIns="45720" rtlCol="0">
            <a:normAutofit/>
          </a:bodyPr>
          <a:lstStyle/>
          <a:p>
            <a:pPr lvl="0"/>
            <a:r>
              <a:rPr lang="it-IT"/>
              <a:t>N° PG</a:t>
            </a:r>
          </a:p>
        </p:txBody>
      </p:sp>
    </p:spTree>
    <p:extLst>
      <p:ext uri="{BB962C8B-B14F-4D97-AF65-F5344CB8AC3E}">
        <p14:creationId xmlns:p14="http://schemas.microsoft.com/office/powerpoint/2010/main" val="3466632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2680673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11/9/2023</a:t>
            </a:fld>
            <a:endParaRPr lang="en-US"/>
          </a:p>
        </p:txBody>
      </p:sp>
      <p:sp>
        <p:nvSpPr>
          <p:cNvPr id="4" name="Holder 4"/>
          <p:cNvSpPr>
            <a:spLocks noGrp="1"/>
          </p:cNvSpPr>
          <p:nvPr>
            <p:ph type="sldNum" sz="quarter" idx="7"/>
          </p:nvPr>
        </p:nvSpPr>
        <p:spPr/>
        <p:txBody>
          <a:bodyPr lIns="0" tIns="0" rIns="0" bIns="0"/>
          <a:lstStyle>
            <a:lvl1pPr>
              <a:defRPr sz="770" b="1" i="0">
                <a:solidFill>
                  <a:srgbClr val="465F0D"/>
                </a:solidFill>
                <a:latin typeface="Arial"/>
                <a:cs typeface="Arial"/>
              </a:defRPr>
            </a:lvl1pPr>
          </a:lstStyle>
          <a:p>
            <a:pPr marL="24434">
              <a:spcBef>
                <a:spcPts val="10"/>
              </a:spcBef>
            </a:pPr>
            <a:fld id="{81D60167-4931-47E6-BA6A-407CBD079E47}" type="slidenum">
              <a:rPr lang="it-IT" spc="6" smtClean="0"/>
              <a:pPr marL="24434">
                <a:spcBef>
                  <a:spcPts val="10"/>
                </a:spcBef>
              </a:pPr>
              <a:t>‹N›</a:t>
            </a:fld>
            <a:endParaRPr lang="it-IT" spc="6" dirty="0"/>
          </a:p>
        </p:txBody>
      </p:sp>
    </p:spTree>
    <p:extLst>
      <p:ext uri="{BB962C8B-B14F-4D97-AF65-F5344CB8AC3E}">
        <p14:creationId xmlns:p14="http://schemas.microsoft.com/office/powerpoint/2010/main" val="181982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428621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11/9/2023</a:t>
            </a:fld>
            <a:endParaRPr lang="en-US"/>
          </a:p>
        </p:txBody>
      </p:sp>
      <p:sp>
        <p:nvSpPr>
          <p:cNvPr id="4" name="Holder 4"/>
          <p:cNvSpPr>
            <a:spLocks noGrp="1"/>
          </p:cNvSpPr>
          <p:nvPr>
            <p:ph type="sldNum" sz="quarter" idx="7"/>
          </p:nvPr>
        </p:nvSpPr>
        <p:spPr/>
        <p:txBody>
          <a:bodyPr lIns="0" tIns="0" rIns="0" bIns="0"/>
          <a:lstStyle>
            <a:lvl1pPr>
              <a:defRPr sz="770" b="1" i="0">
                <a:solidFill>
                  <a:srgbClr val="465F0D"/>
                </a:solidFill>
                <a:latin typeface="Arial"/>
                <a:cs typeface="Arial"/>
              </a:defRPr>
            </a:lvl1pPr>
          </a:lstStyle>
          <a:p>
            <a:pPr marL="24434">
              <a:spcBef>
                <a:spcPts val="10"/>
              </a:spcBef>
            </a:pPr>
            <a:fld id="{81D60167-4931-47E6-BA6A-407CBD079E47}" type="slidenum">
              <a:rPr lang="it-IT" spc="6" smtClean="0"/>
              <a:pPr marL="24434">
                <a:spcBef>
                  <a:spcPts val="10"/>
                </a:spcBef>
              </a:pPr>
              <a:t>‹N›</a:t>
            </a:fld>
            <a:endParaRPr lang="it-IT" spc="6" dirty="0"/>
          </a:p>
        </p:txBody>
      </p:sp>
    </p:spTree>
    <p:extLst>
      <p:ext uri="{BB962C8B-B14F-4D97-AF65-F5344CB8AC3E}">
        <p14:creationId xmlns:p14="http://schemas.microsoft.com/office/powerpoint/2010/main" val="403266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8" b="1" i="0">
                <a:solidFill>
                  <a:srgbClr val="3C3C3B"/>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11/9/2023</a:t>
            </a:fld>
            <a:endParaRPr lang="en-US"/>
          </a:p>
        </p:txBody>
      </p:sp>
      <p:sp>
        <p:nvSpPr>
          <p:cNvPr id="6" name="Holder 6"/>
          <p:cNvSpPr>
            <a:spLocks noGrp="1"/>
          </p:cNvSpPr>
          <p:nvPr>
            <p:ph type="sldNum" sz="quarter" idx="7"/>
          </p:nvPr>
        </p:nvSpPr>
        <p:spPr/>
        <p:txBody>
          <a:bodyPr lIns="0" tIns="0" rIns="0" bIns="0"/>
          <a:lstStyle>
            <a:lvl1pPr>
              <a:defRPr sz="1030" b="1" i="0">
                <a:solidFill>
                  <a:schemeClr val="tx1"/>
                </a:solidFill>
                <a:latin typeface="Trebuchet MS"/>
                <a:cs typeface="Trebuchet MS"/>
              </a:defRPr>
            </a:lvl1pPr>
          </a:lstStyle>
          <a:p>
            <a:pPr marL="39228">
              <a:spcBef>
                <a:spcPts val="36"/>
              </a:spcBef>
            </a:pPr>
            <a:fld id="{81D60167-4931-47E6-BA6A-407CBD079E47}" type="slidenum">
              <a:rPr lang="it-IT" spc="10" smtClean="0"/>
              <a:pPr marL="39228">
                <a:spcBef>
                  <a:spcPts val="36"/>
                </a:spcBef>
              </a:pPr>
              <a:t>‹N›</a:t>
            </a:fld>
            <a:endParaRPr lang="it-IT" spc="10" dirty="0"/>
          </a:p>
        </p:txBody>
      </p:sp>
    </p:spTree>
    <p:extLst>
      <p:ext uri="{BB962C8B-B14F-4D97-AF65-F5344CB8AC3E}">
        <p14:creationId xmlns:p14="http://schemas.microsoft.com/office/powerpoint/2010/main" val="228098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55F2B8-57B5-234C-B2A0-21B8EC6E88E9}"/>
              </a:ext>
            </a:extLst>
          </p:cNvPr>
          <p:cNvSpPr>
            <a:spLocks noGrp="1"/>
          </p:cNvSpPr>
          <p:nvPr>
            <p:ph type="title" hasCustomPrompt="1"/>
          </p:nvPr>
        </p:nvSpPr>
        <p:spPr>
          <a:xfrm>
            <a:off x="1136374" y="2103437"/>
            <a:ext cx="5257800" cy="1325563"/>
          </a:xfrm>
          <a:prstGeom prst="rect">
            <a:avLst/>
          </a:prstGeom>
        </p:spPr>
        <p:txBody>
          <a:bodyPr/>
          <a:lstStyle>
            <a:lvl1pPr>
              <a:defRPr sz="7000" b="1">
                <a:solidFill>
                  <a:srgbClr val="F08C25"/>
                </a:solidFill>
                <a:latin typeface="Ubuntu" panose="020B0504030602030204" pitchFamily="34" charset="0"/>
              </a:defRPr>
            </a:lvl1pPr>
          </a:lstStyle>
          <a:p>
            <a:r>
              <a:rPr lang="it-IT"/>
              <a:t>TITOLO</a:t>
            </a:r>
          </a:p>
        </p:txBody>
      </p:sp>
      <p:sp>
        <p:nvSpPr>
          <p:cNvPr id="4" name="Segnaposto testo 3">
            <a:extLst>
              <a:ext uri="{FF2B5EF4-FFF2-40B4-BE49-F238E27FC236}">
                <a16:creationId xmlns:a16="http://schemas.microsoft.com/office/drawing/2014/main" id="{514033E8-ED68-BE42-BA24-A4534A834137}"/>
              </a:ext>
            </a:extLst>
          </p:cNvPr>
          <p:cNvSpPr>
            <a:spLocks noGrp="1"/>
          </p:cNvSpPr>
          <p:nvPr>
            <p:ph type="body" sz="quarter" idx="10" hasCustomPrompt="1"/>
          </p:nvPr>
        </p:nvSpPr>
        <p:spPr>
          <a:xfrm>
            <a:off x="1144657" y="3185732"/>
            <a:ext cx="6178550" cy="963613"/>
          </a:xfrm>
          <a:prstGeom prst="rect">
            <a:avLst/>
          </a:prstGeom>
        </p:spPr>
        <p:txBody>
          <a:bodyPr/>
          <a:lstStyle>
            <a:lvl1pPr marL="0" indent="0">
              <a:buNone/>
              <a:defRPr sz="5400" b="1">
                <a:solidFill>
                  <a:srgbClr val="DCDED9"/>
                </a:solidFill>
                <a:latin typeface="Ubuntu" panose="020B0504030602030204" pitchFamily="34" charset="0"/>
              </a:defRPr>
            </a:lvl1pPr>
          </a:lstStyle>
          <a:p>
            <a:pPr lvl="0"/>
            <a:r>
              <a:rPr lang="it-IT"/>
              <a:t>sottotitolo</a:t>
            </a:r>
          </a:p>
        </p:txBody>
      </p:sp>
      <p:sp>
        <p:nvSpPr>
          <p:cNvPr id="8" name="Segnaposto testo 7">
            <a:extLst>
              <a:ext uri="{FF2B5EF4-FFF2-40B4-BE49-F238E27FC236}">
                <a16:creationId xmlns:a16="http://schemas.microsoft.com/office/drawing/2014/main" id="{32116E44-1372-054A-804F-EF2ECF87E2F1}"/>
              </a:ext>
            </a:extLst>
          </p:cNvPr>
          <p:cNvSpPr>
            <a:spLocks noGrp="1"/>
          </p:cNvSpPr>
          <p:nvPr>
            <p:ph type="body" sz="quarter" idx="11" hasCustomPrompt="1"/>
          </p:nvPr>
        </p:nvSpPr>
        <p:spPr>
          <a:xfrm>
            <a:off x="2981325" y="5267325"/>
            <a:ext cx="6400800" cy="1193800"/>
          </a:xfrm>
          <a:prstGeom prst="rect">
            <a:avLst/>
          </a:prstGeom>
        </p:spPr>
        <p:txBody>
          <a:bodyPr/>
          <a:lstStyle>
            <a:lvl1pPr marL="0" indent="0" algn="ctr">
              <a:buNone/>
              <a:defRPr b="0">
                <a:solidFill>
                  <a:srgbClr val="3C5F11"/>
                </a:solidFill>
                <a:latin typeface="Ubuntu" panose="020B0504030602030204" pitchFamily="34" charset="0"/>
              </a:defRPr>
            </a:lvl1pPr>
          </a:lstStyle>
          <a:p>
            <a:pPr lvl="0"/>
            <a:r>
              <a:rPr lang="it-IT"/>
              <a:t>Data e nome dei relatori coinvolti</a:t>
            </a:r>
          </a:p>
        </p:txBody>
      </p:sp>
    </p:spTree>
    <p:extLst>
      <p:ext uri="{BB962C8B-B14F-4D97-AF65-F5344CB8AC3E}">
        <p14:creationId xmlns:p14="http://schemas.microsoft.com/office/powerpoint/2010/main" val="84119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F3E43E-A701-CF41-B826-858C72A3415B}"/>
              </a:ext>
            </a:extLst>
          </p:cNvPr>
          <p:cNvSpPr>
            <a:spLocks noGrp="1"/>
          </p:cNvSpPr>
          <p:nvPr>
            <p:ph type="title" hasCustomPrompt="1"/>
          </p:nvPr>
        </p:nvSpPr>
        <p:spPr>
          <a:xfrm>
            <a:off x="838200" y="446985"/>
            <a:ext cx="10515600" cy="1054100"/>
          </a:xfrm>
          <a:prstGeom prst="rect">
            <a:avLst/>
          </a:prstGeom>
        </p:spPr>
        <p:txBody>
          <a:bodyPr/>
          <a:lstStyle/>
          <a:p>
            <a:r>
              <a:rPr lang="it-IT"/>
              <a:t>TITOLO</a:t>
            </a:r>
          </a:p>
        </p:txBody>
      </p:sp>
      <p:sp>
        <p:nvSpPr>
          <p:cNvPr id="3" name="Segnaposto testo 2">
            <a:extLst>
              <a:ext uri="{FF2B5EF4-FFF2-40B4-BE49-F238E27FC236}">
                <a16:creationId xmlns:a16="http://schemas.microsoft.com/office/drawing/2014/main" id="{2CBC7484-2551-B5EC-D6C7-D3F12011955D}"/>
              </a:ext>
            </a:extLst>
          </p:cNvPr>
          <p:cNvSpPr>
            <a:spLocks noGrp="1"/>
          </p:cNvSpPr>
          <p:nvPr>
            <p:ph idx="1"/>
          </p:nvPr>
        </p:nvSpPr>
        <p:spPr>
          <a:xfrm>
            <a:off x="37441" y="6376193"/>
            <a:ext cx="8547652" cy="3654834"/>
          </a:xfrm>
          <a:prstGeom prst="rect">
            <a:avLst/>
          </a:prstGeom>
        </p:spPr>
        <p:txBody>
          <a:bodyPr vert="horz" lIns="91440" tIns="45720" rIns="91440" bIns="45720" rtlCol="0">
            <a:normAutofit/>
          </a:bodyPr>
          <a:lstStyle/>
          <a:p>
            <a:pPr lvl="0"/>
            <a:r>
              <a:rPr lang="it-IT"/>
              <a:t>N° PG</a:t>
            </a:r>
          </a:p>
        </p:txBody>
      </p:sp>
    </p:spTree>
    <p:extLst>
      <p:ext uri="{BB962C8B-B14F-4D97-AF65-F5344CB8AC3E}">
        <p14:creationId xmlns:p14="http://schemas.microsoft.com/office/powerpoint/2010/main" val="3045341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486561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796626811"/>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3.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E7B58443-7E7C-3441-859D-F1E4B88046A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0800000">
            <a:off x="0" y="3543300"/>
            <a:ext cx="3314700" cy="3314700"/>
          </a:xfrm>
          <a:prstGeom prst="rect">
            <a:avLst/>
          </a:prstGeom>
        </p:spPr>
      </p:pic>
      <p:pic>
        <p:nvPicPr>
          <p:cNvPr id="11" name="Picture 6">
            <a:extLst>
              <a:ext uri="{FF2B5EF4-FFF2-40B4-BE49-F238E27FC236}">
                <a16:creationId xmlns:a16="http://schemas.microsoft.com/office/drawing/2014/main" id="{247B7EE3-1B9D-6E46-88A8-7F4EDEED890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5400000">
            <a:off x="8907716" y="3543300"/>
            <a:ext cx="3314700" cy="3314700"/>
          </a:xfrm>
          <a:prstGeom prst="rect">
            <a:avLst/>
          </a:prstGeom>
        </p:spPr>
      </p:pic>
      <p:pic>
        <p:nvPicPr>
          <p:cNvPr id="21" name="Picture 8">
            <a:extLst>
              <a:ext uri="{FF2B5EF4-FFF2-40B4-BE49-F238E27FC236}">
                <a16:creationId xmlns:a16="http://schemas.microsoft.com/office/drawing/2014/main" id="{B58F43E1-5818-6248-B2CB-384DB7EACF0C}"/>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1676400" y="746053"/>
            <a:ext cx="2982382" cy="782875"/>
          </a:xfrm>
          <a:prstGeom prst="rect">
            <a:avLst/>
          </a:prstGeom>
        </p:spPr>
      </p:pic>
      <p:sp>
        <p:nvSpPr>
          <p:cNvPr id="22" name="CasellaDiTesto 21">
            <a:extLst>
              <a:ext uri="{FF2B5EF4-FFF2-40B4-BE49-F238E27FC236}">
                <a16:creationId xmlns:a16="http://schemas.microsoft.com/office/drawing/2014/main" id="{C31552B1-16E2-9C45-BF96-C119B4BDA88A}"/>
              </a:ext>
            </a:extLst>
          </p:cNvPr>
          <p:cNvSpPr txBox="1"/>
          <p:nvPr userDrawn="1"/>
        </p:nvSpPr>
        <p:spPr>
          <a:xfrm>
            <a:off x="-4232" y="1685623"/>
            <a:ext cx="1219199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DCDED9"/>
                </a:solidFill>
                <a:latin typeface="Ubuntu" panose="020B0504030602030204" pitchFamily="34" charset="0"/>
              </a:rPr>
              <a:t>Grazie</a:t>
            </a:r>
            <a:r>
              <a:rPr lang="en-US" sz="6000" b="1" dirty="0">
                <a:solidFill>
                  <a:srgbClr val="DCDED9"/>
                </a:solidFill>
                <a:latin typeface="Ubuntu" panose="020B0504030602030204" pitchFamily="34" charset="0"/>
              </a:rPr>
              <a:t> per </a:t>
            </a:r>
            <a:r>
              <a:rPr lang="en-US" sz="6000" b="1" dirty="0" err="1">
                <a:solidFill>
                  <a:srgbClr val="DCDED9"/>
                </a:solidFill>
                <a:latin typeface="Ubuntu" panose="020B0504030602030204" pitchFamily="34" charset="0"/>
              </a:rPr>
              <a:t>l’attenzione</a:t>
            </a:r>
            <a:endParaRPr lang="en-US" sz="6000" b="1" dirty="0">
              <a:solidFill>
                <a:srgbClr val="DCDED9"/>
              </a:solidFill>
              <a:latin typeface="Ubuntu" panose="020B0504030602030204" pitchFamily="34" charset="0"/>
            </a:endParaRPr>
          </a:p>
        </p:txBody>
      </p:sp>
      <p:sp>
        <p:nvSpPr>
          <p:cNvPr id="23" name="CasellaDiTesto 22">
            <a:extLst>
              <a:ext uri="{FF2B5EF4-FFF2-40B4-BE49-F238E27FC236}">
                <a16:creationId xmlns:a16="http://schemas.microsoft.com/office/drawing/2014/main" id="{C7D5B128-B172-9A43-ABC3-40B4854BD79A}"/>
              </a:ext>
            </a:extLst>
          </p:cNvPr>
          <p:cNvSpPr txBox="1"/>
          <p:nvPr userDrawn="1"/>
        </p:nvSpPr>
        <p:spPr>
          <a:xfrm>
            <a:off x="1629833" y="2657926"/>
            <a:ext cx="8923867" cy="461665"/>
          </a:xfrm>
          <a:prstGeom prst="rect">
            <a:avLst/>
          </a:prstGeom>
          <a:noFill/>
        </p:spPr>
        <p:txBody>
          <a:bodyPr wrap="square" rtlCol="0">
            <a:spAutoFit/>
          </a:bodyPr>
          <a:lstStyle/>
          <a:p>
            <a:pPr algn="ctr"/>
            <a:r>
              <a:rPr lang="it-IT" sz="2400" b="1" dirty="0">
                <a:solidFill>
                  <a:srgbClr val="F08C25"/>
                </a:solidFill>
                <a:latin typeface="Montserrat" pitchFamily="2" charset="77"/>
              </a:rPr>
              <a:t>CONTINUIAMO A RIMANERE IN CONTATTO!</a:t>
            </a:r>
          </a:p>
        </p:txBody>
      </p:sp>
      <p:sp>
        <p:nvSpPr>
          <p:cNvPr id="28" name="Segnaposto testo 27">
            <a:extLst>
              <a:ext uri="{FF2B5EF4-FFF2-40B4-BE49-F238E27FC236}">
                <a16:creationId xmlns:a16="http://schemas.microsoft.com/office/drawing/2014/main" id="{526B32DC-B372-334E-830A-DFD754DBFC1D}"/>
              </a:ext>
            </a:extLst>
          </p:cNvPr>
          <p:cNvSpPr>
            <a:spLocks noGrp="1"/>
          </p:cNvSpPr>
          <p:nvPr userDrawn="1">
            <p:ph type="body" idx="1"/>
          </p:nvPr>
        </p:nvSpPr>
        <p:spPr>
          <a:xfrm>
            <a:off x="1676399" y="3236402"/>
            <a:ext cx="8877301" cy="825311"/>
          </a:xfrm>
          <a:prstGeom prst="rect">
            <a:avLst/>
          </a:prstGeom>
        </p:spPr>
        <p:txBody>
          <a:bodyPr vert="horz" lIns="91440" tIns="45720" rIns="91440" bIns="45720" rtlCol="0">
            <a:normAutofit/>
          </a:bodyPr>
          <a:lstStyle/>
          <a:p>
            <a:pPr lvl="0"/>
            <a:r>
              <a:rPr lang="it-IT" dirty="0"/>
              <a:t>Mail relatore | Occupazione</a:t>
            </a:r>
          </a:p>
        </p:txBody>
      </p:sp>
      <p:pic>
        <p:nvPicPr>
          <p:cNvPr id="3" name="Immagine 2">
            <a:extLst>
              <a:ext uri="{FF2B5EF4-FFF2-40B4-BE49-F238E27FC236}">
                <a16:creationId xmlns:a16="http://schemas.microsoft.com/office/drawing/2014/main" id="{A2C0EEF5-FECA-80A3-9FA6-85296B56623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536880" y="6372446"/>
            <a:ext cx="1118239" cy="401419"/>
          </a:xfrm>
          <a:prstGeom prst="rect">
            <a:avLst/>
          </a:prstGeom>
        </p:spPr>
      </p:pic>
    </p:spTree>
    <p:extLst>
      <p:ext uri="{BB962C8B-B14F-4D97-AF65-F5344CB8AC3E}">
        <p14:creationId xmlns:p14="http://schemas.microsoft.com/office/powerpoint/2010/main" val="698247572"/>
      </p:ext>
    </p:extLst>
  </p:cSld>
  <p:clrMap bg1="lt1" tx1="dk1" bg2="lt2" tx2="dk2" accent1="accent1" accent2="accent2" accent3="accent3" accent4="accent4" accent5="accent5" accent6="accent6" hlink="hlink" folHlink="folHlink"/>
  <p:sldLayoutIdLst>
    <p:sldLayoutId id="2147483675"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000" kern="1200">
          <a:solidFill>
            <a:srgbClr val="DCDED9"/>
          </a:solidFill>
          <a:latin typeface="Ubuntu" panose="020B05040306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Ubuntu" panose="020B0504030602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Ubuntu" panose="020B0504030602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Ubuntu" panose="020B0504030602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131A15B-F833-F94F-B92E-235CA2B831BE}"/>
              </a:ext>
            </a:extLst>
          </p:cNvPr>
          <p:cNvSpPr>
            <a:spLocks noGrp="1"/>
          </p:cNvSpPr>
          <p:nvPr>
            <p:ph type="title"/>
          </p:nvPr>
        </p:nvSpPr>
        <p:spPr>
          <a:xfrm>
            <a:off x="838200" y="389386"/>
            <a:ext cx="10515600" cy="1325563"/>
          </a:xfrm>
          <a:prstGeom prst="rect">
            <a:avLst/>
          </a:prstGeom>
        </p:spPr>
        <p:txBody>
          <a:bodyPr vert="horz" lIns="91440" tIns="45720" rIns="91440" bIns="45720" rtlCol="0" anchor="ctr">
            <a:noAutofit/>
          </a:bodyPr>
          <a:lstStyle/>
          <a:p>
            <a:r>
              <a:rPr lang="it-IT"/>
              <a:t>INSERIRE IL TITOLO QUI</a:t>
            </a:r>
          </a:p>
        </p:txBody>
      </p:sp>
      <p:sp>
        <p:nvSpPr>
          <p:cNvPr id="3" name="Segnaposto testo 2">
            <a:extLst>
              <a:ext uri="{FF2B5EF4-FFF2-40B4-BE49-F238E27FC236}">
                <a16:creationId xmlns:a16="http://schemas.microsoft.com/office/drawing/2014/main" id="{B9AE0EA3-8297-B547-9A6A-DC966E673C19}"/>
              </a:ext>
            </a:extLst>
          </p:cNvPr>
          <p:cNvSpPr>
            <a:spLocks noGrp="1"/>
          </p:cNvSpPr>
          <p:nvPr>
            <p:ph type="body" idx="1"/>
          </p:nvPr>
        </p:nvSpPr>
        <p:spPr>
          <a:xfrm>
            <a:off x="1822174" y="2123683"/>
            <a:ext cx="8547652" cy="3654834"/>
          </a:xfrm>
          <a:prstGeom prst="rect">
            <a:avLst/>
          </a:prstGeom>
        </p:spPr>
        <p:txBody>
          <a:bodyPr vert="horz" lIns="91440" tIns="45720" rIns="91440" bIns="45720" rtlCol="0">
            <a:normAutofit/>
          </a:bodyPr>
          <a:lstStyle/>
          <a:p>
            <a:pPr lvl="0"/>
            <a:r>
              <a:rPr lang="it-IT"/>
              <a:t>Inserire qui il testo </a:t>
            </a:r>
          </a:p>
        </p:txBody>
      </p:sp>
      <p:pic>
        <p:nvPicPr>
          <p:cNvPr id="9" name="Picture 4">
            <a:extLst>
              <a:ext uri="{FF2B5EF4-FFF2-40B4-BE49-F238E27FC236}">
                <a16:creationId xmlns:a16="http://schemas.microsoft.com/office/drawing/2014/main" id="{469C6B6A-439A-BB44-98F7-957DEF7B0651}"/>
              </a:ext>
            </a:extLst>
          </p:cNvPr>
          <p:cNvPicPr>
            <a:picLocks noChangeAspect="1"/>
          </p:cNvPicPr>
          <p:nvPr userDrawn="1"/>
        </p:nvPicPr>
        <p:blipFill>
          <a:blip r:embed="rId9" cstate="screen">
            <a:extLst>
              <a:ext uri="{28A0092B-C50C-407E-A947-70E740481C1C}">
                <a14:useLocalDpi xmlns:a14="http://schemas.microsoft.com/office/drawing/2010/main"/>
              </a:ext>
            </a:extLst>
          </a:blip>
          <a:srcRect/>
          <a:stretch>
            <a:fillRect/>
          </a:stretch>
        </p:blipFill>
        <p:spPr>
          <a:xfrm>
            <a:off x="11633812" y="6317590"/>
            <a:ext cx="525137" cy="507360"/>
          </a:xfrm>
          <a:prstGeom prst="rect">
            <a:avLst/>
          </a:prstGeom>
        </p:spPr>
      </p:pic>
    </p:spTree>
    <p:extLst>
      <p:ext uri="{BB962C8B-B14F-4D97-AF65-F5344CB8AC3E}">
        <p14:creationId xmlns:p14="http://schemas.microsoft.com/office/powerpoint/2010/main" val="1019434711"/>
      </p:ext>
    </p:extLst>
  </p:cSld>
  <p:clrMap bg1="lt1" tx1="dk1" bg2="lt2" tx2="dk2" accent1="accent1" accent2="accent2" accent3="accent3" accent4="accent4" accent5="accent5" accent6="accent6" hlink="hlink" folHlink="folHlink"/>
  <p:sldLayoutIdLst>
    <p:sldLayoutId id="2147483666" r:id="rId1"/>
    <p:sldLayoutId id="2147483676" r:id="rId2"/>
    <p:sldLayoutId id="2147483677" r:id="rId3"/>
    <p:sldLayoutId id="2147483678" r:id="rId4"/>
    <p:sldLayoutId id="2147483683" r:id="rId5"/>
    <p:sldLayoutId id="2147483679" r:id="rId6"/>
    <p:sldLayoutId id="2147483680" r:id="rId7"/>
  </p:sldLayoutIdLst>
  <p:hf sldNum="0" hdr="0" dt="0"/>
  <p:txStyles>
    <p:titleStyle>
      <a:lvl1pPr algn="ctr" defTabSz="914400" rtl="0" eaLnBrk="1" latinLnBrk="0" hangingPunct="1">
        <a:lnSpc>
          <a:spcPct val="90000"/>
        </a:lnSpc>
        <a:spcBef>
          <a:spcPct val="0"/>
        </a:spcBef>
        <a:buNone/>
        <a:defRPr sz="5400" b="1" kern="1200">
          <a:solidFill>
            <a:srgbClr val="F2A964"/>
          </a:solidFill>
          <a:latin typeface="Ubuntu" panose="020B0504030602030204"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65000"/>
              <a:lumOff val="35000"/>
            </a:schemeClr>
          </a:solidFill>
          <a:latin typeface="Ubuntu" panose="020B050403060203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11/9/2023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pic>
        <p:nvPicPr>
          <p:cNvPr id="8" name="Picture 4">
            <a:extLst>
              <a:ext uri="{FF2B5EF4-FFF2-40B4-BE49-F238E27FC236}">
                <a16:creationId xmlns:a16="http://schemas.microsoft.com/office/drawing/2014/main" id="{56C939F2-4613-9563-95BC-7F71A776948C}"/>
              </a:ext>
            </a:extLst>
          </p:cNvPr>
          <p:cNvPicPr>
            <a:picLocks noChangeAspect="1"/>
          </p:cNvPicPr>
          <p:nvPr userDrawn="1"/>
        </p:nvPicPr>
        <p:blipFill>
          <a:blip r:embed="rId22" cstate="screen">
            <a:extLst>
              <a:ext uri="{28A0092B-C50C-407E-A947-70E740481C1C}">
                <a14:useLocalDpi xmlns:a14="http://schemas.microsoft.com/office/drawing/2010/main"/>
              </a:ext>
            </a:extLst>
          </a:blip>
          <a:srcRect/>
          <a:stretch>
            <a:fillRect/>
          </a:stretch>
        </p:blipFill>
        <p:spPr>
          <a:xfrm>
            <a:off x="11633812" y="6317590"/>
            <a:ext cx="525137" cy="507360"/>
          </a:xfrm>
          <a:prstGeom prst="rect">
            <a:avLst/>
          </a:prstGeom>
        </p:spPr>
      </p:pic>
    </p:spTree>
    <p:extLst>
      <p:ext uri="{BB962C8B-B14F-4D97-AF65-F5344CB8AC3E}">
        <p14:creationId xmlns:p14="http://schemas.microsoft.com/office/powerpoint/2010/main" val="25408523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7.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8.jpg"/><Relationship Id="rId4" Type="http://schemas.openxmlformats.org/officeDocument/2006/relationships/image" Target="../media/image39.png"/><Relationship Id="rId9" Type="http://schemas.openxmlformats.org/officeDocument/2006/relationships/image" Target="../media/image44.jpeg"/></Relationships>
</file>

<file path=ppt/slides/_rels/slide1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 Id="rId9"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56.svg"/></Relationships>
</file>

<file path=ppt/slides/_rels/slide1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png"/><Relationship Id="rId1" Type="http://schemas.openxmlformats.org/officeDocument/2006/relationships/slideLayout" Target="../slideLayouts/slideLayout27.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7.xml"/><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3" Type="http://schemas.openxmlformats.org/officeDocument/2006/relationships/hyperlink" Target="http://cdn3.bancoalimentare.it/sites/bancoalimentare.it/files/manualecaritasbanco016_web.pdf" TargetMode="External"/><Relationship Id="rId7"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8.jpg"/><Relationship Id="rId4" Type="http://schemas.openxmlformats.org/officeDocument/2006/relationships/image" Target="../media/image71.jpg"/></Relationships>
</file>

<file path=ppt/slides/_rels/slide22.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8.jpg"/><Relationship Id="rId4" Type="http://schemas.openxmlformats.org/officeDocument/2006/relationships/image" Target="../media/image71.jpg"/></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jp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notesSlide" Target="../notesSlides/notesSlide13.xml"/><Relationship Id="rId1" Type="http://schemas.openxmlformats.org/officeDocument/2006/relationships/slideLayout" Target="../slideLayouts/slideLayout26.xml"/><Relationship Id="rId6" Type="http://schemas.openxmlformats.org/officeDocument/2006/relationships/image" Target="../media/image77.svg"/><Relationship Id="rId5" Type="http://schemas.openxmlformats.org/officeDocument/2006/relationships/image" Target="../media/image76.png"/><Relationship Id="rId4" Type="http://schemas.openxmlformats.org/officeDocument/2006/relationships/image" Target="../media/image75.sv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slides/_rels/slide28.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4.png"/><Relationship Id="rId3" Type="http://schemas.openxmlformats.org/officeDocument/2006/relationships/image" Target="../media/image8.jp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84.png"/><Relationship Id="rId16" Type="http://schemas.openxmlformats.org/officeDocument/2006/relationships/image" Target="../media/image97.png"/><Relationship Id="rId1" Type="http://schemas.openxmlformats.org/officeDocument/2006/relationships/slideLayout" Target="../slideLayouts/slideLayout28.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5" Type="http://schemas.openxmlformats.org/officeDocument/2006/relationships/image" Target="../media/image9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hyperlink" Target="https://www.bancoalimentare.it/it/grandedistribuzioneorganizzata2012" TargetMode="External"/><Relationship Id="rId7" Type="http://schemas.openxmlformats.org/officeDocument/2006/relationships/image" Target="../media/image101.jpeg"/><Relationship Id="rId2" Type="http://schemas.openxmlformats.org/officeDocument/2006/relationships/hyperlink" Target="https://www.bancoalimentare.it/it/ristorazioneorganizzata" TargetMode="External"/><Relationship Id="rId1" Type="http://schemas.openxmlformats.org/officeDocument/2006/relationships/slideLayout" Target="../slideLayouts/slideLayout27.xml"/><Relationship Id="rId6" Type="http://schemas.openxmlformats.org/officeDocument/2006/relationships/image" Target="../media/image100.jpeg"/><Relationship Id="rId5" Type="http://schemas.openxmlformats.org/officeDocument/2006/relationships/image" Target="../media/image99.jpeg"/><Relationship Id="rId4" Type="http://schemas.openxmlformats.org/officeDocument/2006/relationships/image" Target="../media/image98.jpeg"/></Relationships>
</file>

<file path=ppt/slides/_rels/slide31.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18" Type="http://schemas.openxmlformats.org/officeDocument/2006/relationships/image" Target="../media/image117.png"/><Relationship Id="rId3" Type="http://schemas.openxmlformats.org/officeDocument/2006/relationships/image" Target="../media/image102.png"/><Relationship Id="rId7" Type="http://schemas.openxmlformats.org/officeDocument/2006/relationships/image" Target="../media/image106.png"/><Relationship Id="rId12" Type="http://schemas.openxmlformats.org/officeDocument/2006/relationships/image" Target="../media/image111.png"/><Relationship Id="rId17" Type="http://schemas.openxmlformats.org/officeDocument/2006/relationships/image" Target="../media/image116.png"/><Relationship Id="rId2" Type="http://schemas.openxmlformats.org/officeDocument/2006/relationships/notesSlide" Target="../notesSlides/notesSlide16.xml"/><Relationship Id="rId16" Type="http://schemas.openxmlformats.org/officeDocument/2006/relationships/image" Target="../media/image115.png"/><Relationship Id="rId20" Type="http://schemas.openxmlformats.org/officeDocument/2006/relationships/image" Target="../media/image8.jpg"/><Relationship Id="rId1" Type="http://schemas.openxmlformats.org/officeDocument/2006/relationships/slideLayout" Target="../slideLayouts/slideLayout26.xml"/><Relationship Id="rId6" Type="http://schemas.openxmlformats.org/officeDocument/2006/relationships/image" Target="../media/image105.png"/><Relationship Id="rId11" Type="http://schemas.openxmlformats.org/officeDocument/2006/relationships/image" Target="../media/image110.png"/><Relationship Id="rId5" Type="http://schemas.openxmlformats.org/officeDocument/2006/relationships/image" Target="../media/image104.png"/><Relationship Id="rId15" Type="http://schemas.openxmlformats.org/officeDocument/2006/relationships/image" Target="../media/image114.png"/><Relationship Id="rId10" Type="http://schemas.openxmlformats.org/officeDocument/2006/relationships/image" Target="../media/image109.png"/><Relationship Id="rId19" Type="http://schemas.openxmlformats.org/officeDocument/2006/relationships/image" Target="../media/image118.png"/><Relationship Id="rId4" Type="http://schemas.openxmlformats.org/officeDocument/2006/relationships/image" Target="../media/image103.jpeg"/><Relationship Id="rId9" Type="http://schemas.openxmlformats.org/officeDocument/2006/relationships/image" Target="../media/image108.png"/><Relationship Id="rId14" Type="http://schemas.openxmlformats.org/officeDocument/2006/relationships/image" Target="../media/image1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7.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image" Target="../media/image121.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123.jpg"/></Relationships>
</file>

<file path=ppt/slides/_rels/slide34.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124.jpeg"/><Relationship Id="rId1" Type="http://schemas.openxmlformats.org/officeDocument/2006/relationships/slideLayout" Target="../slideLayouts/slideLayout27.xml"/><Relationship Id="rId4" Type="http://schemas.openxmlformats.org/officeDocument/2006/relationships/image" Target="../media/image8.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6.jpe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28.jpg"/><Relationship Id="rId7" Type="http://schemas.openxmlformats.org/officeDocument/2006/relationships/image" Target="../media/image8.jpg"/><Relationship Id="rId2" Type="http://schemas.openxmlformats.org/officeDocument/2006/relationships/image" Target="../media/image127.jpg"/><Relationship Id="rId1" Type="http://schemas.openxmlformats.org/officeDocument/2006/relationships/slideLayout" Target="../slideLayouts/slideLayout27.xml"/><Relationship Id="rId6" Type="http://schemas.openxmlformats.org/officeDocument/2006/relationships/image" Target="../media/image131.jpg"/><Relationship Id="rId5" Type="http://schemas.openxmlformats.org/officeDocument/2006/relationships/image" Target="../media/image130.jpg"/><Relationship Id="rId4" Type="http://schemas.openxmlformats.org/officeDocument/2006/relationships/image" Target="../media/image129.jpg"/></Relationships>
</file>

<file path=ppt/slides/_rels/slide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8" Type="http://schemas.openxmlformats.org/officeDocument/2006/relationships/image" Target="../media/image138.jpeg"/><Relationship Id="rId13" Type="http://schemas.openxmlformats.org/officeDocument/2006/relationships/image" Target="../media/image143.png"/><Relationship Id="rId18" Type="http://schemas.openxmlformats.org/officeDocument/2006/relationships/image" Target="../media/image148.png"/><Relationship Id="rId26" Type="http://schemas.openxmlformats.org/officeDocument/2006/relationships/image" Target="../media/image156.png"/><Relationship Id="rId3" Type="http://schemas.openxmlformats.org/officeDocument/2006/relationships/image" Target="../media/image133.png"/><Relationship Id="rId21" Type="http://schemas.openxmlformats.org/officeDocument/2006/relationships/image" Target="../media/image151.jpeg"/><Relationship Id="rId7" Type="http://schemas.openxmlformats.org/officeDocument/2006/relationships/image" Target="../media/image137.jpeg"/><Relationship Id="rId12" Type="http://schemas.openxmlformats.org/officeDocument/2006/relationships/image" Target="../media/image142.png"/><Relationship Id="rId17" Type="http://schemas.openxmlformats.org/officeDocument/2006/relationships/image" Target="../media/image147.png"/><Relationship Id="rId25" Type="http://schemas.openxmlformats.org/officeDocument/2006/relationships/image" Target="../media/image155.png"/><Relationship Id="rId2" Type="http://schemas.openxmlformats.org/officeDocument/2006/relationships/image" Target="../media/image132.jpeg"/><Relationship Id="rId16" Type="http://schemas.openxmlformats.org/officeDocument/2006/relationships/image" Target="../media/image146.jpeg"/><Relationship Id="rId20" Type="http://schemas.openxmlformats.org/officeDocument/2006/relationships/image" Target="../media/image150.png"/><Relationship Id="rId1" Type="http://schemas.openxmlformats.org/officeDocument/2006/relationships/slideLayout" Target="../slideLayouts/slideLayout28.xml"/><Relationship Id="rId6" Type="http://schemas.openxmlformats.org/officeDocument/2006/relationships/image" Target="../media/image136.png"/><Relationship Id="rId11" Type="http://schemas.openxmlformats.org/officeDocument/2006/relationships/image" Target="../media/image141.png"/><Relationship Id="rId24" Type="http://schemas.openxmlformats.org/officeDocument/2006/relationships/image" Target="../media/image154.png"/><Relationship Id="rId5" Type="http://schemas.openxmlformats.org/officeDocument/2006/relationships/image" Target="../media/image135.png"/><Relationship Id="rId15" Type="http://schemas.openxmlformats.org/officeDocument/2006/relationships/image" Target="../media/image145.jpeg"/><Relationship Id="rId23" Type="http://schemas.openxmlformats.org/officeDocument/2006/relationships/image" Target="../media/image153.png"/><Relationship Id="rId10" Type="http://schemas.openxmlformats.org/officeDocument/2006/relationships/image" Target="../media/image140.png"/><Relationship Id="rId19" Type="http://schemas.openxmlformats.org/officeDocument/2006/relationships/image" Target="../media/image149.png"/><Relationship Id="rId4" Type="http://schemas.openxmlformats.org/officeDocument/2006/relationships/image" Target="../media/image134.png"/><Relationship Id="rId9" Type="http://schemas.openxmlformats.org/officeDocument/2006/relationships/image" Target="../media/image139.jpeg"/><Relationship Id="rId14" Type="http://schemas.openxmlformats.org/officeDocument/2006/relationships/image" Target="../media/image144.png"/><Relationship Id="rId22" Type="http://schemas.openxmlformats.org/officeDocument/2006/relationships/image" Target="../media/image152.jpeg"/><Relationship Id="rId27" Type="http://schemas.openxmlformats.org/officeDocument/2006/relationships/image" Target="../media/image157.png"/></Relationships>
</file>

<file path=ppt/slides/_rels/slide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hyperlink" Target="https://www.eurofoodbank.org/" TargetMode="External"/><Relationship Id="rId3" Type="http://schemas.openxmlformats.org/officeDocument/2006/relationships/hyperlink" Target="https://www.bancoalimentare.it/it/chi-siamo" TargetMode="External"/><Relationship Id="rId7" Type="http://schemas.openxmlformats.org/officeDocument/2006/relationships/image" Target="../media/image11.sv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8.jpg"/><Relationship Id="rId4" Type="http://schemas.openxmlformats.org/officeDocument/2006/relationships/image" Target="../media/image9.png"/><Relationship Id="rId9"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59.svg"/><Relationship Id="rId7" Type="http://schemas.openxmlformats.org/officeDocument/2006/relationships/image" Target="../media/image163.svg"/><Relationship Id="rId2" Type="http://schemas.openxmlformats.org/officeDocument/2006/relationships/image" Target="../media/image158.png"/><Relationship Id="rId1" Type="http://schemas.openxmlformats.org/officeDocument/2006/relationships/slideLayout" Target="../slideLayouts/slideLayout28.xml"/><Relationship Id="rId6" Type="http://schemas.openxmlformats.org/officeDocument/2006/relationships/image" Target="../media/image162.png"/><Relationship Id="rId11" Type="http://schemas.microsoft.com/office/2007/relationships/hdphoto" Target="../media/hdphoto2.wdp"/><Relationship Id="rId5" Type="http://schemas.openxmlformats.org/officeDocument/2006/relationships/image" Target="../media/image161.svg"/><Relationship Id="rId10" Type="http://schemas.openxmlformats.org/officeDocument/2006/relationships/image" Target="../media/image166.png"/><Relationship Id="rId4" Type="http://schemas.openxmlformats.org/officeDocument/2006/relationships/image" Target="../media/image160.png"/><Relationship Id="rId9" Type="http://schemas.openxmlformats.org/officeDocument/2006/relationships/image" Target="../media/image165.sv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8.jp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8.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297CF3-8241-F74E-A60D-B8A5B4AD8B1C}"/>
              </a:ext>
            </a:extLst>
          </p:cNvPr>
          <p:cNvSpPr>
            <a:spLocks noGrp="1"/>
          </p:cNvSpPr>
          <p:nvPr>
            <p:ph type="title"/>
          </p:nvPr>
        </p:nvSpPr>
        <p:spPr>
          <a:xfrm>
            <a:off x="899989" y="1983067"/>
            <a:ext cx="6117559" cy="927927"/>
          </a:xfrm>
        </p:spPr>
        <p:txBody>
          <a:bodyPr>
            <a:normAutofit fontScale="90000"/>
          </a:bodyPr>
          <a:lstStyle/>
          <a:p>
            <a:r>
              <a:rPr lang="it-IT" sz="4800" dirty="0"/>
              <a:t>BANCO ALIMENTARE</a:t>
            </a:r>
          </a:p>
        </p:txBody>
      </p:sp>
      <p:sp>
        <p:nvSpPr>
          <p:cNvPr id="3" name="Segnaposto testo 2">
            <a:extLst>
              <a:ext uri="{FF2B5EF4-FFF2-40B4-BE49-F238E27FC236}">
                <a16:creationId xmlns:a16="http://schemas.microsoft.com/office/drawing/2014/main" id="{F03276F5-EA11-714B-8545-B92714ABB9CF}"/>
              </a:ext>
            </a:extLst>
          </p:cNvPr>
          <p:cNvSpPr>
            <a:spLocks noGrp="1"/>
          </p:cNvSpPr>
          <p:nvPr>
            <p:ph type="body" sz="quarter" idx="10"/>
          </p:nvPr>
        </p:nvSpPr>
        <p:spPr>
          <a:xfrm>
            <a:off x="2359719" y="3429000"/>
            <a:ext cx="5582402" cy="1093327"/>
          </a:xfrm>
        </p:spPr>
        <p:txBody>
          <a:bodyPr>
            <a:normAutofit lnSpcReduction="10000"/>
          </a:bodyPr>
          <a:lstStyle/>
          <a:p>
            <a:pPr algn="r"/>
            <a:r>
              <a:rPr lang="it-IT" sz="3600" dirty="0">
                <a:solidFill>
                  <a:schemeClr val="tx1">
                    <a:lumMod val="65000"/>
                    <a:lumOff val="35000"/>
                  </a:schemeClr>
                </a:solidFill>
              </a:rPr>
              <a:t>Salviamo e doniamo cibo dal 1989</a:t>
            </a:r>
          </a:p>
        </p:txBody>
      </p:sp>
      <p:pic>
        <p:nvPicPr>
          <p:cNvPr id="4" name="object 4">
            <a:extLst>
              <a:ext uri="{FF2B5EF4-FFF2-40B4-BE49-F238E27FC236}">
                <a16:creationId xmlns:a16="http://schemas.microsoft.com/office/drawing/2014/main" id="{1151B161-A4C5-32D3-1107-58B472832997}"/>
              </a:ext>
            </a:extLst>
          </p:cNvPr>
          <p:cNvPicPr/>
          <p:nvPr/>
        </p:nvPicPr>
        <p:blipFill>
          <a:blip r:embed="rId3" cstate="print"/>
          <a:stretch>
            <a:fillRect/>
          </a:stretch>
        </p:blipFill>
        <p:spPr>
          <a:xfrm>
            <a:off x="202474" y="202301"/>
            <a:ext cx="2230073" cy="691052"/>
          </a:xfrm>
          <a:prstGeom prst="rect">
            <a:avLst/>
          </a:prstGeom>
        </p:spPr>
      </p:pic>
    </p:spTree>
    <p:extLst>
      <p:ext uri="{BB962C8B-B14F-4D97-AF65-F5344CB8AC3E}">
        <p14:creationId xmlns:p14="http://schemas.microsoft.com/office/powerpoint/2010/main" val="186102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ECEBB-E6FD-FB4E-B264-3E92217DF6BE}"/>
              </a:ext>
            </a:extLst>
          </p:cNvPr>
          <p:cNvSpPr>
            <a:spLocks noGrp="1"/>
          </p:cNvSpPr>
          <p:nvPr>
            <p:ph type="title"/>
          </p:nvPr>
        </p:nvSpPr>
        <p:spPr>
          <a:xfrm>
            <a:off x="838200" y="720686"/>
            <a:ext cx="10515600" cy="1054100"/>
          </a:xfrm>
        </p:spPr>
        <p:txBody>
          <a:bodyPr/>
          <a:lstStyle/>
          <a:p>
            <a:pPr algn="l"/>
            <a:r>
              <a:rPr lang="it-IT" sz="3600" b="1" dirty="0">
                <a:solidFill>
                  <a:srgbClr val="FFC000"/>
                </a:solidFill>
                <a:latin typeface="Ubuntu" panose="020B0504030602030204" pitchFamily="34" charset="0"/>
              </a:rPr>
              <a:t>2.2 I NOSTRI VALORI</a:t>
            </a:r>
          </a:p>
        </p:txBody>
      </p:sp>
      <p:sp>
        <p:nvSpPr>
          <p:cNvPr id="11" name="object 5">
            <a:extLst>
              <a:ext uri="{FF2B5EF4-FFF2-40B4-BE49-F238E27FC236}">
                <a16:creationId xmlns:a16="http://schemas.microsoft.com/office/drawing/2014/main" id="{F66DD4F9-2D0A-565D-028A-28D1B06BBD01}"/>
              </a:ext>
            </a:extLst>
          </p:cNvPr>
          <p:cNvSpPr/>
          <p:nvPr/>
        </p:nvSpPr>
        <p:spPr>
          <a:xfrm>
            <a:off x="838200" y="1675128"/>
            <a:ext cx="4147205" cy="213698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6">
            <a:extLst>
              <a:ext uri="{FF2B5EF4-FFF2-40B4-BE49-F238E27FC236}">
                <a16:creationId xmlns:a16="http://schemas.microsoft.com/office/drawing/2014/main" id="{45515AE3-BC12-6DE7-0A4F-51C9BE13E519}"/>
              </a:ext>
            </a:extLst>
          </p:cNvPr>
          <p:cNvSpPr/>
          <p:nvPr/>
        </p:nvSpPr>
        <p:spPr>
          <a:xfrm>
            <a:off x="4985405" y="1675128"/>
            <a:ext cx="4147204" cy="213698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7">
            <a:extLst>
              <a:ext uri="{FF2B5EF4-FFF2-40B4-BE49-F238E27FC236}">
                <a16:creationId xmlns:a16="http://schemas.microsoft.com/office/drawing/2014/main" id="{DF46244F-717B-2294-B9E6-3C2ADF32F1F4}"/>
              </a:ext>
            </a:extLst>
          </p:cNvPr>
          <p:cNvSpPr/>
          <p:nvPr/>
        </p:nvSpPr>
        <p:spPr>
          <a:xfrm>
            <a:off x="832289" y="3883530"/>
            <a:ext cx="2732161" cy="2136988"/>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8">
            <a:extLst>
              <a:ext uri="{FF2B5EF4-FFF2-40B4-BE49-F238E27FC236}">
                <a16:creationId xmlns:a16="http://schemas.microsoft.com/office/drawing/2014/main" id="{846B2EA9-5014-F843-0B6B-0E9C311D52D2}"/>
              </a:ext>
            </a:extLst>
          </p:cNvPr>
          <p:cNvSpPr/>
          <p:nvPr/>
        </p:nvSpPr>
        <p:spPr>
          <a:xfrm>
            <a:off x="3595146" y="3883530"/>
            <a:ext cx="2781124" cy="213698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9">
            <a:extLst>
              <a:ext uri="{FF2B5EF4-FFF2-40B4-BE49-F238E27FC236}">
                <a16:creationId xmlns:a16="http://schemas.microsoft.com/office/drawing/2014/main" id="{2430B594-CA53-7DD3-5637-F0E0BB72ECA1}"/>
              </a:ext>
            </a:extLst>
          </p:cNvPr>
          <p:cNvSpPr/>
          <p:nvPr/>
        </p:nvSpPr>
        <p:spPr>
          <a:xfrm>
            <a:off x="6384930" y="3883530"/>
            <a:ext cx="2732161" cy="2136988"/>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0">
            <a:extLst>
              <a:ext uri="{FF2B5EF4-FFF2-40B4-BE49-F238E27FC236}">
                <a16:creationId xmlns:a16="http://schemas.microsoft.com/office/drawing/2014/main" id="{90EE3D80-9A5F-55AA-0EF3-EDC2DBC8424D}"/>
              </a:ext>
            </a:extLst>
          </p:cNvPr>
          <p:cNvSpPr/>
          <p:nvPr/>
        </p:nvSpPr>
        <p:spPr>
          <a:xfrm>
            <a:off x="1582613" y="2425850"/>
            <a:ext cx="7177744" cy="1084766"/>
          </a:xfrm>
          <a:custGeom>
            <a:avLst/>
            <a:gdLst/>
            <a:ahLst/>
            <a:cxnLst/>
            <a:rect l="l" t="t" r="r" b="b"/>
            <a:pathLst>
              <a:path w="16230600" h="1905000">
                <a:moveTo>
                  <a:pt x="0" y="0"/>
                </a:moveTo>
                <a:lnTo>
                  <a:pt x="16230045" y="0"/>
                </a:lnTo>
                <a:lnTo>
                  <a:pt x="16230045" y="1904999"/>
                </a:lnTo>
                <a:lnTo>
                  <a:pt x="0" y="1904999"/>
                </a:lnTo>
                <a:lnTo>
                  <a:pt x="0" y="0"/>
                </a:lnTo>
                <a:close/>
              </a:path>
            </a:pathLst>
          </a:custGeom>
          <a:solidFill>
            <a:srgbClr val="FC8824">
              <a:alpha val="39999"/>
            </a:srgbClr>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Ubuntu"/>
              <a:ea typeface="+mn-ea"/>
              <a:cs typeface="+mn-cs"/>
            </a:endParaRPr>
          </a:p>
        </p:txBody>
      </p:sp>
      <p:sp>
        <p:nvSpPr>
          <p:cNvPr id="17" name="object 11">
            <a:extLst>
              <a:ext uri="{FF2B5EF4-FFF2-40B4-BE49-F238E27FC236}">
                <a16:creationId xmlns:a16="http://schemas.microsoft.com/office/drawing/2014/main" id="{83FFF78B-F446-D1C8-3A33-90DC7650F2DE}"/>
              </a:ext>
            </a:extLst>
          </p:cNvPr>
          <p:cNvSpPr txBox="1"/>
          <p:nvPr/>
        </p:nvSpPr>
        <p:spPr>
          <a:xfrm>
            <a:off x="2105998" y="2810070"/>
            <a:ext cx="2187687" cy="316326"/>
          </a:xfrm>
          <a:prstGeom prst="rect">
            <a:avLst/>
          </a:prstGeom>
        </p:spPr>
        <p:txBody>
          <a:bodyPr vert="horz" wrap="square" lIns="0" tIns="8467" rIns="0" bIns="0" rtlCol="0">
            <a:spAutoFit/>
          </a:bodyPr>
          <a:lstStyle/>
          <a:p>
            <a:pPr marL="8467" marR="0" lvl="0" indent="0" algn="l" defTabSz="609630" rtl="0" eaLnBrk="1" fontAlgn="auto" latinLnBrk="0" hangingPunct="1">
              <a:lnSpc>
                <a:spcPct val="100000"/>
              </a:lnSpc>
              <a:spcBef>
                <a:spcPts val="67"/>
              </a:spcBef>
              <a:spcAft>
                <a:spcPts val="0"/>
              </a:spcAft>
              <a:buClrTx/>
              <a:buSzTx/>
              <a:buFontTx/>
              <a:buNone/>
              <a:tabLst/>
              <a:defRPr/>
            </a:pPr>
            <a:r>
              <a:rPr kumimoji="0" sz="2000" b="1" i="0" u="none" strike="noStrike" kern="1200" cap="none" spc="67" normalizeH="0" baseline="0" noProof="0" dirty="0" err="1">
                <a:ln>
                  <a:noFill/>
                </a:ln>
                <a:solidFill>
                  <a:srgbClr val="FFFFFF"/>
                </a:solidFill>
                <a:effectLst/>
                <a:uLnTx/>
                <a:uFillTx/>
                <a:latin typeface="Ubuntu"/>
                <a:ea typeface="+mn-ea"/>
                <a:cs typeface="Lucida Sans"/>
              </a:rPr>
              <a:t>Responsabilità</a:t>
            </a:r>
            <a:endParaRPr kumimoji="0" sz="2000" b="0" i="0" u="none" strike="noStrike" kern="1200" cap="none" spc="0" normalizeH="0" baseline="0" noProof="0" dirty="0">
              <a:ln>
                <a:noFill/>
              </a:ln>
              <a:solidFill>
                <a:prstClr val="black"/>
              </a:solidFill>
              <a:effectLst/>
              <a:uLnTx/>
              <a:uFillTx/>
              <a:latin typeface="Ubuntu"/>
              <a:ea typeface="+mn-ea"/>
              <a:cs typeface="Lucida Sans"/>
            </a:endParaRPr>
          </a:p>
        </p:txBody>
      </p:sp>
      <p:sp>
        <p:nvSpPr>
          <p:cNvPr id="18" name="object 12">
            <a:extLst>
              <a:ext uri="{FF2B5EF4-FFF2-40B4-BE49-F238E27FC236}">
                <a16:creationId xmlns:a16="http://schemas.microsoft.com/office/drawing/2014/main" id="{C600E722-83B3-F4DE-F1A7-356964E57A57}"/>
              </a:ext>
            </a:extLst>
          </p:cNvPr>
          <p:cNvSpPr txBox="1"/>
          <p:nvPr/>
        </p:nvSpPr>
        <p:spPr>
          <a:xfrm>
            <a:off x="6783661" y="2810070"/>
            <a:ext cx="1387668" cy="316326"/>
          </a:xfrm>
          <a:prstGeom prst="rect">
            <a:avLst/>
          </a:prstGeom>
        </p:spPr>
        <p:txBody>
          <a:bodyPr vert="horz" wrap="square" lIns="0" tIns="8467" rIns="0" bIns="0" rtlCol="0">
            <a:spAutoFit/>
          </a:bodyPr>
          <a:lstStyle/>
          <a:p>
            <a:pPr marL="8467" marR="0" lvl="0" indent="0" algn="l" defTabSz="609630" rtl="0" eaLnBrk="1" fontAlgn="auto" latinLnBrk="0" hangingPunct="1">
              <a:lnSpc>
                <a:spcPct val="100000"/>
              </a:lnSpc>
              <a:spcBef>
                <a:spcPts val="67"/>
              </a:spcBef>
              <a:spcAft>
                <a:spcPts val="0"/>
              </a:spcAft>
              <a:buClrTx/>
              <a:buSzTx/>
              <a:buFontTx/>
              <a:buNone/>
              <a:tabLst/>
              <a:defRPr/>
            </a:pPr>
            <a:r>
              <a:rPr kumimoji="0" sz="2000" b="1" i="0" u="none" strike="noStrike" kern="1200" cap="none" spc="73" normalizeH="0" baseline="0" noProof="0" dirty="0">
                <a:ln>
                  <a:noFill/>
                </a:ln>
                <a:solidFill>
                  <a:srgbClr val="FFFFFF"/>
                </a:solidFill>
                <a:effectLst/>
                <a:uLnTx/>
                <a:uFillTx/>
                <a:latin typeface="Lucida Sans"/>
                <a:ea typeface="+mn-ea"/>
                <a:cs typeface="Lucida Sans"/>
              </a:rPr>
              <a:t>Persona</a:t>
            </a:r>
            <a:endParaRPr kumimoji="0" sz="2000" b="0" i="0" u="none" strike="noStrike" kern="1200" cap="none" spc="0" normalizeH="0" baseline="0" noProof="0" dirty="0">
              <a:ln>
                <a:noFill/>
              </a:ln>
              <a:solidFill>
                <a:prstClr val="black"/>
              </a:solidFill>
              <a:effectLst/>
              <a:uLnTx/>
              <a:uFillTx/>
              <a:latin typeface="Lucida Sans"/>
              <a:ea typeface="+mn-ea"/>
              <a:cs typeface="Lucida Sans"/>
            </a:endParaRPr>
          </a:p>
        </p:txBody>
      </p:sp>
      <p:sp>
        <p:nvSpPr>
          <p:cNvPr id="19" name="object 13">
            <a:extLst>
              <a:ext uri="{FF2B5EF4-FFF2-40B4-BE49-F238E27FC236}">
                <a16:creationId xmlns:a16="http://schemas.microsoft.com/office/drawing/2014/main" id="{53179FC8-3650-338F-EBF4-D9838517C54C}"/>
              </a:ext>
            </a:extLst>
          </p:cNvPr>
          <p:cNvSpPr/>
          <p:nvPr/>
        </p:nvSpPr>
        <p:spPr>
          <a:xfrm>
            <a:off x="1954866" y="4666900"/>
            <a:ext cx="7177744" cy="1084766"/>
          </a:xfrm>
          <a:custGeom>
            <a:avLst/>
            <a:gdLst/>
            <a:ahLst/>
            <a:cxnLst/>
            <a:rect l="l" t="t" r="r" b="b"/>
            <a:pathLst>
              <a:path w="16230600" h="1905000">
                <a:moveTo>
                  <a:pt x="0" y="0"/>
                </a:moveTo>
                <a:lnTo>
                  <a:pt x="16230045" y="0"/>
                </a:lnTo>
                <a:lnTo>
                  <a:pt x="16230045" y="1904999"/>
                </a:lnTo>
                <a:lnTo>
                  <a:pt x="0" y="1904999"/>
                </a:lnTo>
                <a:lnTo>
                  <a:pt x="0" y="0"/>
                </a:lnTo>
                <a:close/>
              </a:path>
            </a:pathLst>
          </a:custGeom>
          <a:solidFill>
            <a:srgbClr val="FC8824">
              <a:alpha val="39999"/>
            </a:srgbClr>
          </a:solidFill>
        </p:spPr>
        <p:txBody>
          <a:bodyPr wrap="square" lIns="0" tIns="0" rIns="0" bIns="0" rtlCol="0"/>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0" name="object 14">
            <a:extLst>
              <a:ext uri="{FF2B5EF4-FFF2-40B4-BE49-F238E27FC236}">
                <a16:creationId xmlns:a16="http://schemas.microsoft.com/office/drawing/2014/main" id="{F577A8EE-AC10-CD7E-6C41-E616D823755F}"/>
              </a:ext>
            </a:extLst>
          </p:cNvPr>
          <p:cNvSpPr txBox="1"/>
          <p:nvPr/>
        </p:nvSpPr>
        <p:spPr>
          <a:xfrm>
            <a:off x="7093172" y="4951722"/>
            <a:ext cx="1916756" cy="316326"/>
          </a:xfrm>
          <a:prstGeom prst="rect">
            <a:avLst/>
          </a:prstGeom>
        </p:spPr>
        <p:txBody>
          <a:bodyPr vert="horz" wrap="square" lIns="0" tIns="8467" rIns="0" bIns="0" rtlCol="0">
            <a:spAutoFit/>
          </a:bodyPr>
          <a:lstStyle/>
          <a:p>
            <a:pPr marL="8467" marR="0" lvl="0" indent="0" algn="l" defTabSz="609630" rtl="0" eaLnBrk="1" fontAlgn="auto" latinLnBrk="0" hangingPunct="1">
              <a:lnSpc>
                <a:spcPct val="100000"/>
              </a:lnSpc>
              <a:spcBef>
                <a:spcPts val="67"/>
              </a:spcBef>
              <a:spcAft>
                <a:spcPts val="0"/>
              </a:spcAft>
              <a:buClrTx/>
              <a:buSzTx/>
              <a:buFontTx/>
              <a:buNone/>
              <a:tabLst/>
              <a:defRPr/>
            </a:pPr>
            <a:r>
              <a:rPr kumimoji="0" sz="2000" b="1" i="0" u="none" strike="noStrike" kern="1200" cap="none" spc="57" normalizeH="0" baseline="0" noProof="0" dirty="0" err="1">
                <a:ln>
                  <a:noFill/>
                </a:ln>
                <a:solidFill>
                  <a:srgbClr val="FFFFFF"/>
                </a:solidFill>
                <a:effectLst/>
                <a:uLnTx/>
                <a:uFillTx/>
                <a:latin typeface="Ubuntu"/>
                <a:ea typeface="+mn-ea"/>
                <a:cs typeface="Lucida Sans"/>
              </a:rPr>
              <a:t>Condivisione</a:t>
            </a:r>
            <a:endParaRPr kumimoji="0" sz="2000" b="0" i="0" u="none" strike="noStrike" kern="1200" cap="none" spc="0" normalizeH="0" baseline="0" noProof="0" dirty="0">
              <a:ln>
                <a:noFill/>
              </a:ln>
              <a:solidFill>
                <a:prstClr val="black"/>
              </a:solidFill>
              <a:effectLst/>
              <a:uLnTx/>
              <a:uFillTx/>
              <a:latin typeface="Ubuntu"/>
              <a:ea typeface="+mn-ea"/>
              <a:cs typeface="Lucida Sans"/>
            </a:endParaRPr>
          </a:p>
        </p:txBody>
      </p:sp>
      <p:sp>
        <p:nvSpPr>
          <p:cNvPr id="21" name="object 15">
            <a:extLst>
              <a:ext uri="{FF2B5EF4-FFF2-40B4-BE49-F238E27FC236}">
                <a16:creationId xmlns:a16="http://schemas.microsoft.com/office/drawing/2014/main" id="{01056E66-2F69-B0D2-458E-6947A3AD9294}"/>
              </a:ext>
            </a:extLst>
          </p:cNvPr>
          <p:cNvSpPr txBox="1"/>
          <p:nvPr/>
        </p:nvSpPr>
        <p:spPr>
          <a:xfrm>
            <a:off x="4239615" y="4935538"/>
            <a:ext cx="1848860" cy="316326"/>
          </a:xfrm>
          <a:prstGeom prst="rect">
            <a:avLst/>
          </a:prstGeom>
        </p:spPr>
        <p:txBody>
          <a:bodyPr vert="horz" wrap="square" lIns="0" tIns="8467" rIns="0" bIns="0" rtlCol="0">
            <a:spAutoFit/>
          </a:bodyPr>
          <a:lstStyle/>
          <a:p>
            <a:pPr marL="8467" marR="0" lvl="0" indent="0" algn="l" defTabSz="609630" rtl="0" eaLnBrk="1" fontAlgn="auto" latinLnBrk="0" hangingPunct="1">
              <a:lnSpc>
                <a:spcPct val="100000"/>
              </a:lnSpc>
              <a:spcBef>
                <a:spcPts val="67"/>
              </a:spcBef>
              <a:spcAft>
                <a:spcPts val="0"/>
              </a:spcAft>
              <a:buClrTx/>
              <a:buSzTx/>
              <a:buFontTx/>
              <a:buNone/>
              <a:tabLst/>
              <a:defRPr/>
            </a:pPr>
            <a:r>
              <a:rPr kumimoji="0" sz="2000" b="1" i="0" u="none" strike="noStrike" kern="1200" cap="none" spc="63" normalizeH="0" baseline="0" noProof="0" dirty="0" err="1">
                <a:ln>
                  <a:noFill/>
                </a:ln>
                <a:solidFill>
                  <a:srgbClr val="FFFFFF"/>
                </a:solidFill>
                <a:effectLst/>
                <a:uLnTx/>
                <a:uFillTx/>
                <a:latin typeface="Ubuntu"/>
                <a:ea typeface="+mn-ea"/>
                <a:cs typeface="Lucida Sans"/>
              </a:rPr>
              <a:t>Sostenibilità</a:t>
            </a:r>
            <a:endParaRPr kumimoji="0" sz="2000" b="0" i="0" u="none" strike="noStrike" kern="1200" cap="none" spc="0" normalizeH="0" baseline="0" noProof="0" dirty="0">
              <a:ln>
                <a:noFill/>
              </a:ln>
              <a:solidFill>
                <a:prstClr val="black"/>
              </a:solidFill>
              <a:effectLst/>
              <a:uLnTx/>
              <a:uFillTx/>
              <a:latin typeface="Ubuntu"/>
              <a:ea typeface="+mn-ea"/>
              <a:cs typeface="Lucida Sans"/>
            </a:endParaRPr>
          </a:p>
        </p:txBody>
      </p:sp>
      <p:sp>
        <p:nvSpPr>
          <p:cNvPr id="22" name="object 16">
            <a:extLst>
              <a:ext uri="{FF2B5EF4-FFF2-40B4-BE49-F238E27FC236}">
                <a16:creationId xmlns:a16="http://schemas.microsoft.com/office/drawing/2014/main" id="{D2DC0F72-6ABF-235A-EA30-060908B9F9B1}"/>
              </a:ext>
            </a:extLst>
          </p:cNvPr>
          <p:cNvSpPr txBox="1"/>
          <p:nvPr/>
        </p:nvSpPr>
        <p:spPr>
          <a:xfrm>
            <a:off x="1754914" y="4952024"/>
            <a:ext cx="1315812" cy="316326"/>
          </a:xfrm>
          <a:prstGeom prst="rect">
            <a:avLst/>
          </a:prstGeom>
        </p:spPr>
        <p:txBody>
          <a:bodyPr vert="horz" wrap="square" lIns="0" tIns="8467" rIns="0" bIns="0" rtlCol="0">
            <a:spAutoFit/>
          </a:bodyPr>
          <a:lstStyle/>
          <a:p>
            <a:pPr marL="8467" marR="0" lvl="0" indent="0" algn="l" defTabSz="609630" rtl="0" eaLnBrk="1" fontAlgn="auto" latinLnBrk="0" hangingPunct="1">
              <a:lnSpc>
                <a:spcPct val="100000"/>
              </a:lnSpc>
              <a:spcBef>
                <a:spcPts val="67"/>
              </a:spcBef>
              <a:spcAft>
                <a:spcPts val="0"/>
              </a:spcAft>
              <a:buClrTx/>
              <a:buSzTx/>
              <a:buFontTx/>
              <a:buNone/>
              <a:tabLst/>
              <a:defRPr/>
            </a:pPr>
            <a:r>
              <a:rPr kumimoji="0" sz="2000" b="1" i="0" u="none" strike="noStrike" kern="1200" cap="none" spc="70" normalizeH="0" baseline="0" noProof="0" dirty="0">
                <a:ln>
                  <a:noFill/>
                </a:ln>
                <a:solidFill>
                  <a:srgbClr val="FFFFFF"/>
                </a:solidFill>
                <a:effectLst/>
                <a:uLnTx/>
                <a:uFillTx/>
                <a:latin typeface="Ubuntu"/>
                <a:ea typeface="+mn-ea"/>
                <a:cs typeface="Lucida Sans"/>
              </a:rPr>
              <a:t>Passione</a:t>
            </a:r>
            <a:endParaRPr kumimoji="0" sz="2000" b="0" i="0" u="none" strike="noStrike" kern="1200" cap="none" spc="0" normalizeH="0" baseline="0" noProof="0" dirty="0">
              <a:ln>
                <a:noFill/>
              </a:ln>
              <a:solidFill>
                <a:prstClr val="black"/>
              </a:solidFill>
              <a:effectLst/>
              <a:uLnTx/>
              <a:uFillTx/>
              <a:latin typeface="Ubuntu"/>
              <a:ea typeface="+mn-ea"/>
              <a:cs typeface="Lucida Sans"/>
            </a:endParaRPr>
          </a:p>
        </p:txBody>
      </p:sp>
      <p:pic>
        <p:nvPicPr>
          <p:cNvPr id="3" name="object 4">
            <a:extLst>
              <a:ext uri="{FF2B5EF4-FFF2-40B4-BE49-F238E27FC236}">
                <a16:creationId xmlns:a16="http://schemas.microsoft.com/office/drawing/2014/main" id="{C4580C73-59F7-36C0-7248-DEAC03672574}"/>
              </a:ext>
            </a:extLst>
          </p:cNvPr>
          <p:cNvPicPr/>
          <p:nvPr/>
        </p:nvPicPr>
        <p:blipFill>
          <a:blip r:embed="rId8"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45606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8F35E31C-B937-388C-C283-39F6B70FC31C}"/>
              </a:ext>
            </a:extLst>
          </p:cNvPr>
          <p:cNvSpPr txBox="1">
            <a:spLocks noGrp="1"/>
          </p:cNvSpPr>
          <p:nvPr>
            <p:ph type="title"/>
          </p:nvPr>
        </p:nvSpPr>
        <p:spPr>
          <a:xfrm>
            <a:off x="646947" y="916693"/>
            <a:ext cx="10515600" cy="566822"/>
          </a:xfrm>
          <a:prstGeom prst="rect">
            <a:avLst/>
          </a:prstGeom>
        </p:spPr>
        <p:txBody>
          <a:bodyPr vert="horz" wrap="square" lIns="0" tIns="12700" rIns="0" bIns="0" rtlCol="0">
            <a:spAutoFit/>
          </a:bodyPr>
          <a:lstStyle/>
          <a:p>
            <a:pPr marL="12700" algn="l">
              <a:lnSpc>
                <a:spcPct val="100000"/>
              </a:lnSpc>
              <a:spcBef>
                <a:spcPts val="100"/>
              </a:spcBef>
            </a:pPr>
            <a:r>
              <a:rPr lang="it-IT" sz="3600" b="1" spc="-5" dirty="0">
                <a:solidFill>
                  <a:srgbClr val="FFC000"/>
                </a:solidFill>
                <a:latin typeface="Ubuntu" panose="020B0504030602030204" pitchFamily="34" charset="0"/>
              </a:rPr>
              <a:t>3. </a:t>
            </a:r>
            <a:r>
              <a:rPr sz="3600" b="1" spc="-5" dirty="0">
                <a:solidFill>
                  <a:srgbClr val="FFC000"/>
                </a:solidFill>
                <a:latin typeface="Ubuntu" panose="020B0504030602030204" pitchFamily="34" charset="0"/>
              </a:rPr>
              <a:t>IDENTITÀ</a:t>
            </a:r>
            <a:r>
              <a:rPr sz="3600" b="1" spc="-75" dirty="0">
                <a:solidFill>
                  <a:srgbClr val="FFC000"/>
                </a:solidFill>
                <a:latin typeface="Ubuntu" panose="020B0504030602030204" pitchFamily="34" charset="0"/>
              </a:rPr>
              <a:t> </a:t>
            </a:r>
            <a:r>
              <a:rPr sz="3600" b="1" spc="10" dirty="0">
                <a:solidFill>
                  <a:srgbClr val="FFC000"/>
                </a:solidFill>
                <a:latin typeface="Ubuntu" panose="020B0504030602030204" pitchFamily="34" charset="0"/>
              </a:rPr>
              <a:t>-</a:t>
            </a:r>
            <a:r>
              <a:rPr sz="3600" b="1" spc="-75" dirty="0">
                <a:solidFill>
                  <a:srgbClr val="FFC000"/>
                </a:solidFill>
                <a:latin typeface="Ubuntu" panose="020B0504030602030204" pitchFamily="34" charset="0"/>
              </a:rPr>
              <a:t> </a:t>
            </a:r>
            <a:r>
              <a:rPr sz="3600" b="1" spc="50" dirty="0">
                <a:solidFill>
                  <a:srgbClr val="FFC000"/>
                </a:solidFill>
                <a:latin typeface="Ubuntu" panose="020B0504030602030204" pitchFamily="34" charset="0"/>
              </a:rPr>
              <a:t>Struttura</a:t>
            </a:r>
            <a:r>
              <a:rPr sz="3600" b="1" spc="-75" dirty="0">
                <a:solidFill>
                  <a:srgbClr val="FFC000"/>
                </a:solidFill>
                <a:latin typeface="Ubuntu" panose="020B0504030602030204" pitchFamily="34" charset="0"/>
              </a:rPr>
              <a:t> </a:t>
            </a:r>
            <a:r>
              <a:rPr sz="3600" b="1" spc="5" dirty="0">
                <a:solidFill>
                  <a:srgbClr val="FFC000"/>
                </a:solidFill>
                <a:latin typeface="Ubuntu" panose="020B0504030602030204" pitchFamily="34" charset="0"/>
              </a:rPr>
              <a:t>Organizzativa</a:t>
            </a:r>
            <a:endParaRPr sz="3600" b="1" dirty="0">
              <a:solidFill>
                <a:srgbClr val="FFC000"/>
              </a:solidFill>
              <a:latin typeface="Ubuntu" panose="020B0504030602030204" pitchFamily="34" charset="0"/>
            </a:endParaRPr>
          </a:p>
        </p:txBody>
      </p:sp>
      <p:sp>
        <p:nvSpPr>
          <p:cNvPr id="4" name="object 4">
            <a:extLst>
              <a:ext uri="{FF2B5EF4-FFF2-40B4-BE49-F238E27FC236}">
                <a16:creationId xmlns:a16="http://schemas.microsoft.com/office/drawing/2014/main" id="{C7B351D2-5236-8613-79DC-092685DB60B8}"/>
              </a:ext>
            </a:extLst>
          </p:cNvPr>
          <p:cNvSpPr txBox="1"/>
          <p:nvPr/>
        </p:nvSpPr>
        <p:spPr>
          <a:xfrm>
            <a:off x="3983943" y="1877268"/>
            <a:ext cx="2965837" cy="566822"/>
          </a:xfrm>
          <a:prstGeom prst="rect">
            <a:avLst/>
          </a:prstGeom>
        </p:spPr>
        <p:txBody>
          <a:bodyPr vert="horz" wrap="square" lIns="0" tIns="12700" rIns="0" bIns="0" rtlCol="0">
            <a:spAutoFit/>
          </a:bodyPr>
          <a:lstStyle/>
          <a:p>
            <a:pPr marL="12700" algn="ctr">
              <a:lnSpc>
                <a:spcPct val="100000"/>
              </a:lnSpc>
              <a:spcBef>
                <a:spcPts val="100"/>
              </a:spcBef>
            </a:pPr>
            <a:r>
              <a:rPr sz="3600" b="1" spc="-120" dirty="0">
                <a:solidFill>
                  <a:srgbClr val="3C3C3B"/>
                </a:solidFill>
                <a:latin typeface="Ubuntu" panose="020B0504030602030204" pitchFamily="34" charset="0"/>
                <a:cs typeface="Trebuchet MS"/>
              </a:rPr>
              <a:t>L</a:t>
            </a:r>
            <a:r>
              <a:rPr sz="3600" b="1" spc="5" dirty="0">
                <a:solidFill>
                  <a:srgbClr val="3C3C3B"/>
                </a:solidFill>
                <a:latin typeface="Ubuntu" panose="020B0504030602030204" pitchFamily="34" charset="0"/>
                <a:cs typeface="Trebuchet MS"/>
              </a:rPr>
              <a:t>OGISTICA</a:t>
            </a:r>
            <a:endParaRPr sz="3600" dirty="0">
              <a:latin typeface="Ubuntu" panose="020B0504030602030204" pitchFamily="34" charset="0"/>
              <a:cs typeface="Trebuchet MS"/>
            </a:endParaRPr>
          </a:p>
        </p:txBody>
      </p:sp>
      <p:grpSp>
        <p:nvGrpSpPr>
          <p:cNvPr id="5" name="object 27">
            <a:extLst>
              <a:ext uri="{FF2B5EF4-FFF2-40B4-BE49-F238E27FC236}">
                <a16:creationId xmlns:a16="http://schemas.microsoft.com/office/drawing/2014/main" id="{CFAE43E7-CE2C-D9AB-3C55-DD5F166B905B}"/>
              </a:ext>
            </a:extLst>
          </p:cNvPr>
          <p:cNvGrpSpPr/>
          <p:nvPr/>
        </p:nvGrpSpPr>
        <p:grpSpPr>
          <a:xfrm>
            <a:off x="909789" y="2474143"/>
            <a:ext cx="1489075" cy="1262970"/>
            <a:chOff x="1829502" y="4400019"/>
            <a:chExt cx="621030" cy="621030"/>
          </a:xfrm>
        </p:grpSpPr>
        <p:sp>
          <p:nvSpPr>
            <p:cNvPr id="6" name="object 28">
              <a:extLst>
                <a:ext uri="{FF2B5EF4-FFF2-40B4-BE49-F238E27FC236}">
                  <a16:creationId xmlns:a16="http://schemas.microsoft.com/office/drawing/2014/main" id="{F136F060-5FFF-F85A-5EDB-A56CD2D3CA77}"/>
                </a:ext>
              </a:extLst>
            </p:cNvPr>
            <p:cNvSpPr/>
            <p:nvPr/>
          </p:nvSpPr>
          <p:spPr>
            <a:xfrm>
              <a:off x="1829507" y="4904059"/>
              <a:ext cx="620395" cy="39370"/>
            </a:xfrm>
            <a:custGeom>
              <a:avLst/>
              <a:gdLst/>
              <a:ahLst/>
              <a:cxnLst/>
              <a:rect l="l" t="t" r="r" b="b"/>
              <a:pathLst>
                <a:path w="620394" h="39370">
                  <a:moveTo>
                    <a:pt x="600963" y="0"/>
                  </a:moveTo>
                  <a:lnTo>
                    <a:pt x="19380" y="0"/>
                  </a:lnTo>
                  <a:lnTo>
                    <a:pt x="11856" y="1529"/>
                  </a:lnTo>
                  <a:lnTo>
                    <a:pt x="5694" y="5695"/>
                  </a:lnTo>
                  <a:lnTo>
                    <a:pt x="1529" y="11862"/>
                  </a:lnTo>
                  <a:lnTo>
                    <a:pt x="0" y="19392"/>
                  </a:lnTo>
                  <a:lnTo>
                    <a:pt x="1529" y="26916"/>
                  </a:lnTo>
                  <a:lnTo>
                    <a:pt x="5694" y="33078"/>
                  </a:lnTo>
                  <a:lnTo>
                    <a:pt x="11856" y="37243"/>
                  </a:lnTo>
                  <a:lnTo>
                    <a:pt x="19380" y="38773"/>
                  </a:lnTo>
                  <a:lnTo>
                    <a:pt x="600963" y="38773"/>
                  </a:lnTo>
                  <a:lnTo>
                    <a:pt x="608492" y="37243"/>
                  </a:lnTo>
                  <a:lnTo>
                    <a:pt x="614654" y="33078"/>
                  </a:lnTo>
                  <a:lnTo>
                    <a:pt x="618816" y="26916"/>
                  </a:lnTo>
                  <a:lnTo>
                    <a:pt x="620344" y="19392"/>
                  </a:lnTo>
                  <a:lnTo>
                    <a:pt x="618816" y="11862"/>
                  </a:lnTo>
                  <a:lnTo>
                    <a:pt x="614654" y="5695"/>
                  </a:lnTo>
                  <a:lnTo>
                    <a:pt x="608492" y="1529"/>
                  </a:lnTo>
                  <a:lnTo>
                    <a:pt x="600963" y="0"/>
                  </a:lnTo>
                  <a:close/>
                </a:path>
              </a:pathLst>
            </a:custGeom>
            <a:solidFill>
              <a:srgbClr val="B0BEC5"/>
            </a:solidFill>
          </p:spPr>
          <p:txBody>
            <a:bodyPr wrap="square" lIns="0" tIns="0" rIns="0" bIns="0" rtlCol="0"/>
            <a:lstStyle/>
            <a:p>
              <a:endParaRPr/>
            </a:p>
          </p:txBody>
        </p:sp>
        <p:sp>
          <p:nvSpPr>
            <p:cNvPr id="7" name="object 29">
              <a:extLst>
                <a:ext uri="{FF2B5EF4-FFF2-40B4-BE49-F238E27FC236}">
                  <a16:creationId xmlns:a16="http://schemas.microsoft.com/office/drawing/2014/main" id="{74CC4553-B41C-8A69-ABCF-CD52E895E96F}"/>
                </a:ext>
              </a:extLst>
            </p:cNvPr>
            <p:cNvSpPr/>
            <p:nvPr/>
          </p:nvSpPr>
          <p:spPr>
            <a:xfrm>
              <a:off x="1829508" y="4904060"/>
              <a:ext cx="310515" cy="39370"/>
            </a:xfrm>
            <a:custGeom>
              <a:avLst/>
              <a:gdLst/>
              <a:ahLst/>
              <a:cxnLst/>
              <a:rect l="l" t="t" r="r" b="b"/>
              <a:pathLst>
                <a:path w="310514" h="39370">
                  <a:moveTo>
                    <a:pt x="310172" y="0"/>
                  </a:moveTo>
                  <a:lnTo>
                    <a:pt x="19380" y="0"/>
                  </a:lnTo>
                  <a:lnTo>
                    <a:pt x="11856" y="1529"/>
                  </a:lnTo>
                  <a:lnTo>
                    <a:pt x="5694" y="5694"/>
                  </a:lnTo>
                  <a:lnTo>
                    <a:pt x="1529" y="11856"/>
                  </a:lnTo>
                  <a:lnTo>
                    <a:pt x="0" y="19380"/>
                  </a:lnTo>
                  <a:lnTo>
                    <a:pt x="1529" y="26910"/>
                  </a:lnTo>
                  <a:lnTo>
                    <a:pt x="5694" y="33077"/>
                  </a:lnTo>
                  <a:lnTo>
                    <a:pt x="11856" y="37243"/>
                  </a:lnTo>
                  <a:lnTo>
                    <a:pt x="19380" y="38773"/>
                  </a:lnTo>
                  <a:lnTo>
                    <a:pt x="310172" y="38773"/>
                  </a:lnTo>
                  <a:lnTo>
                    <a:pt x="310172" y="0"/>
                  </a:lnTo>
                  <a:close/>
                </a:path>
              </a:pathLst>
            </a:custGeom>
            <a:solidFill>
              <a:srgbClr val="99A5AC"/>
            </a:solidFill>
          </p:spPr>
          <p:txBody>
            <a:bodyPr wrap="square" lIns="0" tIns="0" rIns="0" bIns="0" rtlCol="0"/>
            <a:lstStyle/>
            <a:p>
              <a:endParaRPr/>
            </a:p>
          </p:txBody>
        </p:sp>
        <p:pic>
          <p:nvPicPr>
            <p:cNvPr id="8" name="object 30">
              <a:extLst>
                <a:ext uri="{FF2B5EF4-FFF2-40B4-BE49-F238E27FC236}">
                  <a16:creationId xmlns:a16="http://schemas.microsoft.com/office/drawing/2014/main" id="{710C8BBB-B9F5-86F2-2A4E-D3D8DE83616E}"/>
                </a:ext>
              </a:extLst>
            </p:cNvPr>
            <p:cNvPicPr/>
            <p:nvPr/>
          </p:nvPicPr>
          <p:blipFill>
            <a:blip r:embed="rId2" cstate="print"/>
            <a:stretch>
              <a:fillRect/>
            </a:stretch>
          </p:blipFill>
          <p:spPr>
            <a:xfrm>
              <a:off x="1932853" y="4761936"/>
              <a:ext cx="180898" cy="142125"/>
            </a:xfrm>
            <a:prstGeom prst="rect">
              <a:avLst/>
            </a:prstGeom>
          </p:spPr>
        </p:pic>
        <p:pic>
          <p:nvPicPr>
            <p:cNvPr id="9" name="object 31">
              <a:extLst>
                <a:ext uri="{FF2B5EF4-FFF2-40B4-BE49-F238E27FC236}">
                  <a16:creationId xmlns:a16="http://schemas.microsoft.com/office/drawing/2014/main" id="{480359B1-F4AA-6328-2194-162377547B7D}"/>
                </a:ext>
              </a:extLst>
            </p:cNvPr>
            <p:cNvPicPr/>
            <p:nvPr/>
          </p:nvPicPr>
          <p:blipFill>
            <a:blip r:embed="rId3" cstate="print"/>
            <a:stretch>
              <a:fillRect/>
            </a:stretch>
          </p:blipFill>
          <p:spPr>
            <a:xfrm>
              <a:off x="2139679" y="4736007"/>
              <a:ext cx="206819" cy="168059"/>
            </a:xfrm>
            <a:prstGeom prst="rect">
              <a:avLst/>
            </a:prstGeom>
          </p:spPr>
        </p:pic>
        <p:sp>
          <p:nvSpPr>
            <p:cNvPr id="10" name="object 32">
              <a:extLst>
                <a:ext uri="{FF2B5EF4-FFF2-40B4-BE49-F238E27FC236}">
                  <a16:creationId xmlns:a16="http://schemas.microsoft.com/office/drawing/2014/main" id="{E94FA8C5-997B-1521-457B-EC57ADB010BA}"/>
                </a:ext>
              </a:extLst>
            </p:cNvPr>
            <p:cNvSpPr/>
            <p:nvPr/>
          </p:nvSpPr>
          <p:spPr>
            <a:xfrm>
              <a:off x="1829507" y="4619689"/>
              <a:ext cx="620395" cy="39370"/>
            </a:xfrm>
            <a:custGeom>
              <a:avLst/>
              <a:gdLst/>
              <a:ahLst/>
              <a:cxnLst/>
              <a:rect l="l" t="t" r="r" b="b"/>
              <a:pathLst>
                <a:path w="620394" h="39370">
                  <a:moveTo>
                    <a:pt x="600963" y="0"/>
                  </a:moveTo>
                  <a:lnTo>
                    <a:pt x="19380" y="0"/>
                  </a:lnTo>
                  <a:lnTo>
                    <a:pt x="11856" y="1529"/>
                  </a:lnTo>
                  <a:lnTo>
                    <a:pt x="5694" y="5695"/>
                  </a:lnTo>
                  <a:lnTo>
                    <a:pt x="1529" y="11862"/>
                  </a:lnTo>
                  <a:lnTo>
                    <a:pt x="0" y="19392"/>
                  </a:lnTo>
                  <a:lnTo>
                    <a:pt x="1529" y="26916"/>
                  </a:lnTo>
                  <a:lnTo>
                    <a:pt x="5694" y="33078"/>
                  </a:lnTo>
                  <a:lnTo>
                    <a:pt x="11856" y="37243"/>
                  </a:lnTo>
                  <a:lnTo>
                    <a:pt x="19380" y="38773"/>
                  </a:lnTo>
                  <a:lnTo>
                    <a:pt x="600963" y="38773"/>
                  </a:lnTo>
                  <a:lnTo>
                    <a:pt x="608492" y="37261"/>
                  </a:lnTo>
                  <a:lnTo>
                    <a:pt x="614654" y="33126"/>
                  </a:lnTo>
                  <a:lnTo>
                    <a:pt x="618816" y="26969"/>
                  </a:lnTo>
                  <a:lnTo>
                    <a:pt x="620344" y="19392"/>
                  </a:lnTo>
                  <a:lnTo>
                    <a:pt x="618816" y="11862"/>
                  </a:lnTo>
                  <a:lnTo>
                    <a:pt x="614654" y="5695"/>
                  </a:lnTo>
                  <a:lnTo>
                    <a:pt x="608492" y="1529"/>
                  </a:lnTo>
                  <a:lnTo>
                    <a:pt x="600963" y="0"/>
                  </a:lnTo>
                  <a:close/>
                </a:path>
              </a:pathLst>
            </a:custGeom>
            <a:solidFill>
              <a:srgbClr val="B0BEC5"/>
            </a:solidFill>
          </p:spPr>
          <p:txBody>
            <a:bodyPr wrap="square" lIns="0" tIns="0" rIns="0" bIns="0" rtlCol="0"/>
            <a:lstStyle/>
            <a:p>
              <a:endParaRPr/>
            </a:p>
          </p:txBody>
        </p:sp>
        <p:sp>
          <p:nvSpPr>
            <p:cNvPr id="11" name="object 33">
              <a:extLst>
                <a:ext uri="{FF2B5EF4-FFF2-40B4-BE49-F238E27FC236}">
                  <a16:creationId xmlns:a16="http://schemas.microsoft.com/office/drawing/2014/main" id="{0E90E701-89E2-5826-45F9-2C2C0272FE82}"/>
                </a:ext>
              </a:extLst>
            </p:cNvPr>
            <p:cNvSpPr/>
            <p:nvPr/>
          </p:nvSpPr>
          <p:spPr>
            <a:xfrm>
              <a:off x="1829508" y="4619690"/>
              <a:ext cx="310515" cy="39370"/>
            </a:xfrm>
            <a:custGeom>
              <a:avLst/>
              <a:gdLst/>
              <a:ahLst/>
              <a:cxnLst/>
              <a:rect l="l" t="t" r="r" b="b"/>
              <a:pathLst>
                <a:path w="310514" h="39370">
                  <a:moveTo>
                    <a:pt x="310172" y="0"/>
                  </a:moveTo>
                  <a:lnTo>
                    <a:pt x="19380" y="0"/>
                  </a:lnTo>
                  <a:lnTo>
                    <a:pt x="11856" y="1529"/>
                  </a:lnTo>
                  <a:lnTo>
                    <a:pt x="5694" y="5694"/>
                  </a:lnTo>
                  <a:lnTo>
                    <a:pt x="1529" y="11856"/>
                  </a:lnTo>
                  <a:lnTo>
                    <a:pt x="0" y="19380"/>
                  </a:lnTo>
                  <a:lnTo>
                    <a:pt x="1529" y="26910"/>
                  </a:lnTo>
                  <a:lnTo>
                    <a:pt x="5694" y="33077"/>
                  </a:lnTo>
                  <a:lnTo>
                    <a:pt x="11856" y="37243"/>
                  </a:lnTo>
                  <a:lnTo>
                    <a:pt x="19380" y="38773"/>
                  </a:lnTo>
                  <a:lnTo>
                    <a:pt x="310172" y="38773"/>
                  </a:lnTo>
                  <a:lnTo>
                    <a:pt x="310172" y="0"/>
                  </a:lnTo>
                  <a:close/>
                </a:path>
              </a:pathLst>
            </a:custGeom>
            <a:solidFill>
              <a:srgbClr val="99A5AC"/>
            </a:solidFill>
          </p:spPr>
          <p:txBody>
            <a:bodyPr wrap="square" lIns="0" tIns="0" rIns="0" bIns="0" rtlCol="0"/>
            <a:lstStyle/>
            <a:p>
              <a:endParaRPr/>
            </a:p>
          </p:txBody>
        </p:sp>
        <p:pic>
          <p:nvPicPr>
            <p:cNvPr id="12" name="object 34">
              <a:extLst>
                <a:ext uri="{FF2B5EF4-FFF2-40B4-BE49-F238E27FC236}">
                  <a16:creationId xmlns:a16="http://schemas.microsoft.com/office/drawing/2014/main" id="{0E7CA363-2FF3-274A-1253-3C21F5FE8489}"/>
                </a:ext>
              </a:extLst>
            </p:cNvPr>
            <p:cNvPicPr/>
            <p:nvPr/>
          </p:nvPicPr>
          <p:blipFill>
            <a:blip r:embed="rId4" cstate="print"/>
            <a:stretch>
              <a:fillRect/>
            </a:stretch>
          </p:blipFill>
          <p:spPr>
            <a:xfrm>
              <a:off x="1958789" y="4451760"/>
              <a:ext cx="206819" cy="168046"/>
            </a:xfrm>
            <a:prstGeom prst="rect">
              <a:avLst/>
            </a:prstGeom>
          </p:spPr>
        </p:pic>
        <p:sp>
          <p:nvSpPr>
            <p:cNvPr id="13" name="object 35">
              <a:extLst>
                <a:ext uri="{FF2B5EF4-FFF2-40B4-BE49-F238E27FC236}">
                  <a16:creationId xmlns:a16="http://schemas.microsoft.com/office/drawing/2014/main" id="{8007EA49-3BC9-C3F2-FAF4-DCE221B738D8}"/>
                </a:ext>
              </a:extLst>
            </p:cNvPr>
            <p:cNvSpPr/>
            <p:nvPr/>
          </p:nvSpPr>
          <p:spPr>
            <a:xfrm>
              <a:off x="1829503" y="4400019"/>
              <a:ext cx="78105" cy="620395"/>
            </a:xfrm>
            <a:custGeom>
              <a:avLst/>
              <a:gdLst/>
              <a:ahLst/>
              <a:cxnLst/>
              <a:rect l="l" t="t" r="r" b="b"/>
              <a:pathLst>
                <a:path w="78105" h="620395">
                  <a:moveTo>
                    <a:pt x="71729" y="0"/>
                  </a:moveTo>
                  <a:lnTo>
                    <a:pt x="5816" y="0"/>
                  </a:lnTo>
                  <a:lnTo>
                    <a:pt x="0" y="5816"/>
                  </a:lnTo>
                  <a:lnTo>
                    <a:pt x="0" y="614540"/>
                  </a:lnTo>
                  <a:lnTo>
                    <a:pt x="5816" y="620356"/>
                  </a:lnTo>
                  <a:lnTo>
                    <a:pt x="64579" y="620356"/>
                  </a:lnTo>
                  <a:lnTo>
                    <a:pt x="71729" y="620356"/>
                  </a:lnTo>
                  <a:lnTo>
                    <a:pt x="77546" y="614540"/>
                  </a:lnTo>
                  <a:lnTo>
                    <a:pt x="77546" y="5816"/>
                  </a:lnTo>
                  <a:lnTo>
                    <a:pt x="71729" y="0"/>
                  </a:lnTo>
                  <a:close/>
                </a:path>
              </a:pathLst>
            </a:custGeom>
            <a:solidFill>
              <a:srgbClr val="546E7A"/>
            </a:solidFill>
          </p:spPr>
          <p:txBody>
            <a:bodyPr wrap="square" lIns="0" tIns="0" rIns="0" bIns="0" rtlCol="0"/>
            <a:lstStyle/>
            <a:p>
              <a:endParaRPr/>
            </a:p>
          </p:txBody>
        </p:sp>
        <p:sp>
          <p:nvSpPr>
            <p:cNvPr id="14" name="object 36">
              <a:extLst>
                <a:ext uri="{FF2B5EF4-FFF2-40B4-BE49-F238E27FC236}">
                  <a16:creationId xmlns:a16="http://schemas.microsoft.com/office/drawing/2014/main" id="{170469B9-7A39-7CD5-AD67-1388BF75306E}"/>
                </a:ext>
              </a:extLst>
            </p:cNvPr>
            <p:cNvSpPr/>
            <p:nvPr/>
          </p:nvSpPr>
          <p:spPr>
            <a:xfrm>
              <a:off x="1829498" y="4400029"/>
              <a:ext cx="39370" cy="621030"/>
            </a:xfrm>
            <a:custGeom>
              <a:avLst/>
              <a:gdLst/>
              <a:ahLst/>
              <a:cxnLst/>
              <a:rect l="l" t="t" r="r" b="b"/>
              <a:pathLst>
                <a:path w="39369" h="621029">
                  <a:moveTo>
                    <a:pt x="38773" y="0"/>
                  </a:moveTo>
                  <a:lnTo>
                    <a:pt x="2641" y="0"/>
                  </a:lnTo>
                  <a:lnTo>
                    <a:pt x="2641" y="6350"/>
                  </a:lnTo>
                  <a:lnTo>
                    <a:pt x="0" y="6350"/>
                  </a:lnTo>
                  <a:lnTo>
                    <a:pt x="0" y="614680"/>
                  </a:lnTo>
                  <a:lnTo>
                    <a:pt x="3200" y="614680"/>
                  </a:lnTo>
                  <a:lnTo>
                    <a:pt x="3200" y="621030"/>
                  </a:lnTo>
                  <a:lnTo>
                    <a:pt x="38773" y="621030"/>
                  </a:lnTo>
                  <a:lnTo>
                    <a:pt x="38773" y="614680"/>
                  </a:lnTo>
                  <a:lnTo>
                    <a:pt x="38773" y="6350"/>
                  </a:lnTo>
                  <a:lnTo>
                    <a:pt x="38773" y="0"/>
                  </a:lnTo>
                  <a:close/>
                </a:path>
              </a:pathLst>
            </a:custGeom>
            <a:solidFill>
              <a:srgbClr val="49606A"/>
            </a:solidFill>
          </p:spPr>
          <p:txBody>
            <a:bodyPr wrap="square" lIns="0" tIns="0" rIns="0" bIns="0" rtlCol="0"/>
            <a:lstStyle/>
            <a:p>
              <a:endParaRPr/>
            </a:p>
          </p:txBody>
        </p:sp>
        <p:sp>
          <p:nvSpPr>
            <p:cNvPr id="15" name="object 37">
              <a:extLst>
                <a:ext uri="{FF2B5EF4-FFF2-40B4-BE49-F238E27FC236}">
                  <a16:creationId xmlns:a16="http://schemas.microsoft.com/office/drawing/2014/main" id="{A6D836E2-B8D2-2D98-F4D5-9C22ECB63ABB}"/>
                </a:ext>
              </a:extLst>
            </p:cNvPr>
            <p:cNvSpPr/>
            <p:nvPr/>
          </p:nvSpPr>
          <p:spPr>
            <a:xfrm>
              <a:off x="2372185" y="4400019"/>
              <a:ext cx="78105" cy="620395"/>
            </a:xfrm>
            <a:custGeom>
              <a:avLst/>
              <a:gdLst/>
              <a:ahLst/>
              <a:cxnLst/>
              <a:rect l="l" t="t" r="r" b="b"/>
              <a:pathLst>
                <a:path w="78105" h="620395">
                  <a:moveTo>
                    <a:pt x="71970" y="0"/>
                  </a:moveTo>
                  <a:lnTo>
                    <a:pt x="5943" y="0"/>
                  </a:lnTo>
                  <a:lnTo>
                    <a:pt x="126" y="5816"/>
                  </a:lnTo>
                  <a:lnTo>
                    <a:pt x="0" y="614540"/>
                  </a:lnTo>
                  <a:lnTo>
                    <a:pt x="5816" y="620356"/>
                  </a:lnTo>
                  <a:lnTo>
                    <a:pt x="64706" y="620356"/>
                  </a:lnTo>
                  <a:lnTo>
                    <a:pt x="71856" y="620356"/>
                  </a:lnTo>
                  <a:lnTo>
                    <a:pt x="77673" y="614540"/>
                  </a:lnTo>
                  <a:lnTo>
                    <a:pt x="77787" y="5816"/>
                  </a:lnTo>
                  <a:lnTo>
                    <a:pt x="71970" y="0"/>
                  </a:lnTo>
                  <a:close/>
                </a:path>
              </a:pathLst>
            </a:custGeom>
            <a:solidFill>
              <a:srgbClr val="546E7A"/>
            </a:solidFill>
          </p:spPr>
          <p:txBody>
            <a:bodyPr wrap="square" lIns="0" tIns="0" rIns="0" bIns="0" rtlCol="0"/>
            <a:lstStyle/>
            <a:p>
              <a:endParaRPr/>
            </a:p>
          </p:txBody>
        </p:sp>
        <p:sp>
          <p:nvSpPr>
            <p:cNvPr id="16" name="object 38">
              <a:extLst>
                <a:ext uri="{FF2B5EF4-FFF2-40B4-BE49-F238E27FC236}">
                  <a16:creationId xmlns:a16="http://schemas.microsoft.com/office/drawing/2014/main" id="{BF0168CD-8237-4BCA-00B6-DFA984DC4A8E}"/>
                </a:ext>
              </a:extLst>
            </p:cNvPr>
            <p:cNvSpPr/>
            <p:nvPr/>
          </p:nvSpPr>
          <p:spPr>
            <a:xfrm>
              <a:off x="2372309" y="4400029"/>
              <a:ext cx="39370" cy="621030"/>
            </a:xfrm>
            <a:custGeom>
              <a:avLst/>
              <a:gdLst/>
              <a:ahLst/>
              <a:cxnLst/>
              <a:rect l="l" t="t" r="r" b="b"/>
              <a:pathLst>
                <a:path w="39369" h="621029">
                  <a:moveTo>
                    <a:pt x="38773" y="0"/>
                  </a:moveTo>
                  <a:lnTo>
                    <a:pt x="2641" y="0"/>
                  </a:lnTo>
                  <a:lnTo>
                    <a:pt x="2641" y="6350"/>
                  </a:lnTo>
                  <a:lnTo>
                    <a:pt x="0" y="6350"/>
                  </a:lnTo>
                  <a:lnTo>
                    <a:pt x="0" y="614680"/>
                  </a:lnTo>
                  <a:lnTo>
                    <a:pt x="3200" y="614680"/>
                  </a:lnTo>
                  <a:lnTo>
                    <a:pt x="3200" y="621030"/>
                  </a:lnTo>
                  <a:lnTo>
                    <a:pt x="38773" y="621030"/>
                  </a:lnTo>
                  <a:lnTo>
                    <a:pt x="38773" y="614680"/>
                  </a:lnTo>
                  <a:lnTo>
                    <a:pt x="38773" y="6350"/>
                  </a:lnTo>
                  <a:lnTo>
                    <a:pt x="38773" y="0"/>
                  </a:lnTo>
                  <a:close/>
                </a:path>
              </a:pathLst>
            </a:custGeom>
            <a:solidFill>
              <a:srgbClr val="49606A"/>
            </a:solidFill>
          </p:spPr>
          <p:txBody>
            <a:bodyPr wrap="square" lIns="0" tIns="0" rIns="0" bIns="0" rtlCol="0"/>
            <a:lstStyle/>
            <a:p>
              <a:endParaRPr/>
            </a:p>
          </p:txBody>
        </p:sp>
      </p:grpSp>
      <p:sp>
        <p:nvSpPr>
          <p:cNvPr id="17" name="object 26">
            <a:extLst>
              <a:ext uri="{FF2B5EF4-FFF2-40B4-BE49-F238E27FC236}">
                <a16:creationId xmlns:a16="http://schemas.microsoft.com/office/drawing/2014/main" id="{8BCE0F65-7B5D-AF18-504B-DCE931926321}"/>
              </a:ext>
            </a:extLst>
          </p:cNvPr>
          <p:cNvSpPr txBox="1"/>
          <p:nvPr/>
        </p:nvSpPr>
        <p:spPr>
          <a:xfrm>
            <a:off x="2625939" y="2819691"/>
            <a:ext cx="1214120" cy="782265"/>
          </a:xfrm>
          <a:prstGeom prst="rect">
            <a:avLst/>
          </a:prstGeom>
        </p:spPr>
        <p:txBody>
          <a:bodyPr vert="horz" wrap="square" lIns="0" tIns="12700" rIns="0" bIns="0" rtlCol="0">
            <a:spAutoFit/>
          </a:bodyPr>
          <a:lstStyle/>
          <a:p>
            <a:pPr marL="12700" marR="46990">
              <a:lnSpc>
                <a:spcPct val="100000"/>
              </a:lnSpc>
              <a:spcBef>
                <a:spcPts val="100"/>
              </a:spcBef>
            </a:pPr>
            <a:r>
              <a:rPr lang="it-IT" sz="1000" b="1" spc="-5" dirty="0">
                <a:solidFill>
                  <a:srgbClr val="3C3C3B"/>
                </a:solidFill>
                <a:latin typeface="Trebuchet MS"/>
                <a:cs typeface="Trebuchet MS"/>
              </a:rPr>
              <a:t>1.200</a:t>
            </a:r>
            <a:r>
              <a:rPr sz="1000" b="1" spc="-85" dirty="0">
                <a:solidFill>
                  <a:srgbClr val="3C3C3B"/>
                </a:solidFill>
                <a:latin typeface="Trebuchet MS"/>
                <a:cs typeface="Trebuchet MS"/>
              </a:rPr>
              <a:t> </a:t>
            </a:r>
            <a:r>
              <a:rPr sz="1000" b="1" spc="15" dirty="0">
                <a:solidFill>
                  <a:srgbClr val="3C3C3B"/>
                </a:solidFill>
                <a:latin typeface="Trebuchet MS"/>
                <a:cs typeface="Trebuchet MS"/>
              </a:rPr>
              <a:t>m</a:t>
            </a:r>
            <a:r>
              <a:rPr sz="1000" b="1" spc="-140" dirty="0">
                <a:solidFill>
                  <a:srgbClr val="3C3C3B"/>
                </a:solidFill>
                <a:latin typeface="Trebuchet MS"/>
                <a:cs typeface="Trebuchet MS"/>
              </a:rPr>
              <a:t>2</a:t>
            </a:r>
            <a:r>
              <a:rPr sz="1000" b="1" spc="-85" dirty="0">
                <a:solidFill>
                  <a:srgbClr val="3C3C3B"/>
                </a:solidFill>
                <a:latin typeface="Trebuchet MS"/>
                <a:cs typeface="Trebuchet MS"/>
              </a:rPr>
              <a:t> </a:t>
            </a:r>
            <a:r>
              <a:rPr sz="1000" b="1" spc="-10" dirty="0">
                <a:solidFill>
                  <a:srgbClr val="3C3C3B"/>
                </a:solidFill>
                <a:latin typeface="Trebuchet MS"/>
                <a:cs typeface="Trebuchet MS"/>
              </a:rPr>
              <a:t>superficie  </a:t>
            </a:r>
            <a:r>
              <a:rPr sz="1000" b="1" spc="5" dirty="0">
                <a:solidFill>
                  <a:srgbClr val="3C3C3B"/>
                </a:solidFill>
                <a:latin typeface="Trebuchet MS"/>
                <a:cs typeface="Trebuchet MS"/>
              </a:rPr>
              <a:t>di</a:t>
            </a:r>
            <a:r>
              <a:rPr sz="1000" b="1" spc="-85" dirty="0">
                <a:solidFill>
                  <a:srgbClr val="3C3C3B"/>
                </a:solidFill>
                <a:latin typeface="Trebuchet MS"/>
                <a:cs typeface="Trebuchet MS"/>
              </a:rPr>
              <a:t> </a:t>
            </a:r>
            <a:r>
              <a:rPr sz="1000" b="1" spc="-5" dirty="0">
                <a:solidFill>
                  <a:srgbClr val="3C3C3B"/>
                </a:solidFill>
                <a:latin typeface="Trebuchet MS"/>
                <a:cs typeface="Trebuchet MS"/>
              </a:rPr>
              <a:t>sto</a:t>
            </a:r>
            <a:r>
              <a:rPr sz="1000" b="1" spc="-25" dirty="0">
                <a:solidFill>
                  <a:srgbClr val="3C3C3B"/>
                </a:solidFill>
                <a:latin typeface="Trebuchet MS"/>
                <a:cs typeface="Trebuchet MS"/>
              </a:rPr>
              <a:t>c</a:t>
            </a:r>
            <a:r>
              <a:rPr sz="1000" b="1" spc="15" dirty="0">
                <a:solidFill>
                  <a:srgbClr val="3C3C3B"/>
                </a:solidFill>
                <a:latin typeface="Trebuchet MS"/>
                <a:cs typeface="Trebuchet MS"/>
              </a:rPr>
              <a:t>caggio</a:t>
            </a:r>
            <a:endParaRPr sz="1000" dirty="0">
              <a:latin typeface="Trebuchet MS"/>
              <a:cs typeface="Trebuchet MS"/>
            </a:endParaRPr>
          </a:p>
          <a:p>
            <a:pPr marL="12700">
              <a:lnSpc>
                <a:spcPct val="100000"/>
              </a:lnSpc>
            </a:pPr>
            <a:r>
              <a:rPr lang="pt-BR" sz="1000" spc="35" dirty="0">
                <a:solidFill>
                  <a:srgbClr val="3C3C3B"/>
                </a:solidFill>
                <a:latin typeface="Trebuchet MS"/>
                <a:cs typeface="Trebuchet MS"/>
              </a:rPr>
              <a:t>1.200</a:t>
            </a:r>
            <a:r>
              <a:rPr lang="pt-BR" sz="1000" spc="-65" dirty="0">
                <a:solidFill>
                  <a:srgbClr val="3C3C3B"/>
                </a:solidFill>
                <a:latin typeface="Trebuchet MS"/>
                <a:cs typeface="Trebuchet MS"/>
              </a:rPr>
              <a:t> </a:t>
            </a:r>
            <a:r>
              <a:rPr lang="pt-BR" sz="1000" spc="10" dirty="0">
                <a:solidFill>
                  <a:srgbClr val="3C3C3B"/>
                </a:solidFill>
                <a:latin typeface="Trebuchet MS"/>
                <a:cs typeface="Trebuchet MS"/>
              </a:rPr>
              <a:t>San Giorgio Jonico (TA)</a:t>
            </a:r>
            <a:endParaRPr lang="pt-BR" sz="1000" dirty="0">
              <a:latin typeface="Trebuchet MS"/>
              <a:cs typeface="Trebuchet MS"/>
            </a:endParaRPr>
          </a:p>
          <a:p>
            <a:pPr marL="12700">
              <a:lnSpc>
                <a:spcPct val="100000"/>
              </a:lnSpc>
            </a:pPr>
            <a:r>
              <a:rPr lang="pt-BR" sz="1000" spc="35" dirty="0">
                <a:solidFill>
                  <a:srgbClr val="3C3C3B"/>
                </a:solidFill>
                <a:latin typeface="Trebuchet MS"/>
                <a:cs typeface="Trebuchet MS"/>
              </a:rPr>
              <a:t>1.200</a:t>
            </a:r>
            <a:r>
              <a:rPr lang="pt-BR" sz="1000" spc="-65" dirty="0">
                <a:solidFill>
                  <a:srgbClr val="3C3C3B"/>
                </a:solidFill>
                <a:latin typeface="Trebuchet MS"/>
                <a:cs typeface="Trebuchet MS"/>
              </a:rPr>
              <a:t> </a:t>
            </a:r>
            <a:r>
              <a:rPr lang="pt-BR" sz="1000" spc="-45" dirty="0">
                <a:solidFill>
                  <a:srgbClr val="3C3C3B"/>
                </a:solidFill>
                <a:latin typeface="Trebuchet MS"/>
                <a:cs typeface="Trebuchet MS"/>
              </a:rPr>
              <a:t>F</a:t>
            </a:r>
            <a:r>
              <a:rPr lang="pt-BR" sz="1000" spc="10" dirty="0">
                <a:solidFill>
                  <a:srgbClr val="3C3C3B"/>
                </a:solidFill>
                <a:latin typeface="Trebuchet MS"/>
                <a:cs typeface="Trebuchet MS"/>
              </a:rPr>
              <a:t>aggiano</a:t>
            </a:r>
            <a:r>
              <a:rPr lang="pt-BR" sz="1000" spc="-65" dirty="0">
                <a:solidFill>
                  <a:srgbClr val="3C3C3B"/>
                </a:solidFill>
                <a:latin typeface="Trebuchet MS"/>
                <a:cs typeface="Trebuchet MS"/>
              </a:rPr>
              <a:t> </a:t>
            </a:r>
            <a:r>
              <a:rPr lang="pt-BR" sz="1000" spc="-20" dirty="0">
                <a:solidFill>
                  <a:srgbClr val="3C3C3B"/>
                </a:solidFill>
                <a:latin typeface="Trebuchet MS"/>
                <a:cs typeface="Trebuchet MS"/>
              </a:rPr>
              <a:t>(TA)</a:t>
            </a:r>
            <a:endParaRPr lang="pt-BR" sz="1000" dirty="0">
              <a:latin typeface="Trebuchet MS"/>
              <a:cs typeface="Trebuchet MS"/>
            </a:endParaRPr>
          </a:p>
        </p:txBody>
      </p:sp>
      <p:grpSp>
        <p:nvGrpSpPr>
          <p:cNvPr id="18" name="object 11">
            <a:extLst>
              <a:ext uri="{FF2B5EF4-FFF2-40B4-BE49-F238E27FC236}">
                <a16:creationId xmlns:a16="http://schemas.microsoft.com/office/drawing/2014/main" id="{200E9AC6-52FC-67AD-6BD9-59C88F80933E}"/>
              </a:ext>
            </a:extLst>
          </p:cNvPr>
          <p:cNvGrpSpPr/>
          <p:nvPr/>
        </p:nvGrpSpPr>
        <p:grpSpPr>
          <a:xfrm>
            <a:off x="821335" y="4277802"/>
            <a:ext cx="1576018" cy="1136243"/>
            <a:chOff x="1830217" y="5269373"/>
            <a:chExt cx="626745" cy="626745"/>
          </a:xfrm>
        </p:grpSpPr>
        <p:sp>
          <p:nvSpPr>
            <p:cNvPr id="19" name="object 12">
              <a:extLst>
                <a:ext uri="{FF2B5EF4-FFF2-40B4-BE49-F238E27FC236}">
                  <a16:creationId xmlns:a16="http://schemas.microsoft.com/office/drawing/2014/main" id="{674F32EC-E6DE-09D6-4167-5659002775BE}"/>
                </a:ext>
              </a:extLst>
            </p:cNvPr>
            <p:cNvSpPr/>
            <p:nvPr/>
          </p:nvSpPr>
          <p:spPr>
            <a:xfrm>
              <a:off x="1839074" y="5312447"/>
              <a:ext cx="613410" cy="539750"/>
            </a:xfrm>
            <a:custGeom>
              <a:avLst/>
              <a:gdLst/>
              <a:ahLst/>
              <a:cxnLst/>
              <a:rect l="l" t="t" r="r" b="b"/>
              <a:pathLst>
                <a:path w="613410" h="539750">
                  <a:moveTo>
                    <a:pt x="613143" y="0"/>
                  </a:moveTo>
                  <a:lnTo>
                    <a:pt x="0" y="0"/>
                  </a:lnTo>
                  <a:lnTo>
                    <a:pt x="0" y="539686"/>
                  </a:lnTo>
                  <a:lnTo>
                    <a:pt x="613143" y="539686"/>
                  </a:lnTo>
                  <a:lnTo>
                    <a:pt x="613143" y="0"/>
                  </a:lnTo>
                  <a:close/>
                </a:path>
              </a:pathLst>
            </a:custGeom>
            <a:solidFill>
              <a:srgbClr val="465F0D"/>
            </a:solidFill>
          </p:spPr>
          <p:txBody>
            <a:bodyPr wrap="square" lIns="0" tIns="0" rIns="0" bIns="0" rtlCol="0"/>
            <a:lstStyle/>
            <a:p>
              <a:endParaRPr/>
            </a:p>
          </p:txBody>
        </p:sp>
        <p:sp>
          <p:nvSpPr>
            <p:cNvPr id="20" name="object 13">
              <a:extLst>
                <a:ext uri="{FF2B5EF4-FFF2-40B4-BE49-F238E27FC236}">
                  <a16:creationId xmlns:a16="http://schemas.microsoft.com/office/drawing/2014/main" id="{80263C08-6D38-4BAE-5920-D03D0E9F8D0E}"/>
                </a:ext>
              </a:extLst>
            </p:cNvPr>
            <p:cNvSpPr/>
            <p:nvPr/>
          </p:nvSpPr>
          <p:spPr>
            <a:xfrm>
              <a:off x="1949513" y="5357494"/>
              <a:ext cx="447040" cy="494665"/>
            </a:xfrm>
            <a:custGeom>
              <a:avLst/>
              <a:gdLst/>
              <a:ahLst/>
              <a:cxnLst/>
              <a:rect l="l" t="t" r="r" b="b"/>
              <a:pathLst>
                <a:path w="447039" h="494664">
                  <a:moveTo>
                    <a:pt x="209397" y="212305"/>
                  </a:moveTo>
                  <a:lnTo>
                    <a:pt x="0" y="212305"/>
                  </a:lnTo>
                  <a:lnTo>
                    <a:pt x="0" y="494639"/>
                  </a:lnTo>
                  <a:lnTo>
                    <a:pt x="209397" y="494639"/>
                  </a:lnTo>
                  <a:lnTo>
                    <a:pt x="209397" y="212305"/>
                  </a:lnTo>
                  <a:close/>
                </a:path>
                <a:path w="447039" h="494664">
                  <a:moveTo>
                    <a:pt x="446811" y="0"/>
                  </a:moveTo>
                  <a:lnTo>
                    <a:pt x="305981" y="0"/>
                  </a:lnTo>
                  <a:lnTo>
                    <a:pt x="305981" y="140830"/>
                  </a:lnTo>
                  <a:lnTo>
                    <a:pt x="446811" y="140830"/>
                  </a:lnTo>
                  <a:lnTo>
                    <a:pt x="446811" y="0"/>
                  </a:lnTo>
                  <a:close/>
                </a:path>
              </a:pathLst>
            </a:custGeom>
            <a:solidFill>
              <a:srgbClr val="F18700"/>
            </a:solidFill>
          </p:spPr>
          <p:txBody>
            <a:bodyPr wrap="square" lIns="0" tIns="0" rIns="0" bIns="0" rtlCol="0"/>
            <a:lstStyle/>
            <a:p>
              <a:endParaRPr/>
            </a:p>
          </p:txBody>
        </p:sp>
        <p:sp>
          <p:nvSpPr>
            <p:cNvPr id="21" name="object 14">
              <a:extLst>
                <a:ext uri="{FF2B5EF4-FFF2-40B4-BE49-F238E27FC236}">
                  <a16:creationId xmlns:a16="http://schemas.microsoft.com/office/drawing/2014/main" id="{3FB767D3-724B-68BE-2412-066B0410ED16}"/>
                </a:ext>
              </a:extLst>
            </p:cNvPr>
            <p:cNvSpPr/>
            <p:nvPr/>
          </p:nvSpPr>
          <p:spPr>
            <a:xfrm>
              <a:off x="1830209" y="5269382"/>
              <a:ext cx="626745" cy="626745"/>
            </a:xfrm>
            <a:custGeom>
              <a:avLst/>
              <a:gdLst/>
              <a:ahLst/>
              <a:cxnLst/>
              <a:rect l="l" t="t" r="r" b="b"/>
              <a:pathLst>
                <a:path w="626744" h="626745">
                  <a:moveTo>
                    <a:pt x="594525" y="425132"/>
                  </a:moveTo>
                  <a:lnTo>
                    <a:pt x="590435" y="421043"/>
                  </a:lnTo>
                  <a:lnTo>
                    <a:pt x="585279" y="421043"/>
                  </a:lnTo>
                  <a:lnTo>
                    <a:pt x="580123" y="421043"/>
                  </a:lnTo>
                  <a:lnTo>
                    <a:pt x="576033" y="425132"/>
                  </a:lnTo>
                  <a:lnTo>
                    <a:pt x="576033" y="479437"/>
                  </a:lnTo>
                  <a:lnTo>
                    <a:pt x="580123" y="483539"/>
                  </a:lnTo>
                  <a:lnTo>
                    <a:pt x="590435" y="483539"/>
                  </a:lnTo>
                  <a:lnTo>
                    <a:pt x="594525" y="479437"/>
                  </a:lnTo>
                  <a:lnTo>
                    <a:pt x="594525" y="425132"/>
                  </a:lnTo>
                  <a:close/>
                </a:path>
                <a:path w="626744" h="626745">
                  <a:moveTo>
                    <a:pt x="626224" y="4089"/>
                  </a:moveTo>
                  <a:lnTo>
                    <a:pt x="622134" y="0"/>
                  </a:lnTo>
                  <a:lnTo>
                    <a:pt x="607733" y="0"/>
                  </a:lnTo>
                  <a:lnTo>
                    <a:pt x="607733" y="50203"/>
                  </a:lnTo>
                  <a:lnTo>
                    <a:pt x="607733" y="576021"/>
                  </a:lnTo>
                  <a:lnTo>
                    <a:pt x="607733" y="594525"/>
                  </a:lnTo>
                  <a:lnTo>
                    <a:pt x="607733" y="607733"/>
                  </a:lnTo>
                  <a:lnTo>
                    <a:pt x="18503" y="607733"/>
                  </a:lnTo>
                  <a:lnTo>
                    <a:pt x="18503" y="594525"/>
                  </a:lnTo>
                  <a:lnTo>
                    <a:pt x="607733" y="594525"/>
                  </a:lnTo>
                  <a:lnTo>
                    <a:pt x="607733" y="576021"/>
                  </a:lnTo>
                  <a:lnTo>
                    <a:pt x="337693" y="576021"/>
                  </a:lnTo>
                  <a:lnTo>
                    <a:pt x="337693" y="498729"/>
                  </a:lnTo>
                  <a:lnTo>
                    <a:pt x="349440" y="498729"/>
                  </a:lnTo>
                  <a:lnTo>
                    <a:pt x="353542" y="494639"/>
                  </a:lnTo>
                  <a:lnTo>
                    <a:pt x="353542" y="484339"/>
                  </a:lnTo>
                  <a:lnTo>
                    <a:pt x="349440" y="480237"/>
                  </a:lnTo>
                  <a:lnTo>
                    <a:pt x="337693" y="480237"/>
                  </a:lnTo>
                  <a:lnTo>
                    <a:pt x="337693" y="402285"/>
                  </a:lnTo>
                  <a:lnTo>
                    <a:pt x="349440" y="402285"/>
                  </a:lnTo>
                  <a:lnTo>
                    <a:pt x="353542" y="398195"/>
                  </a:lnTo>
                  <a:lnTo>
                    <a:pt x="353542" y="387896"/>
                  </a:lnTo>
                  <a:lnTo>
                    <a:pt x="349440" y="383794"/>
                  </a:lnTo>
                  <a:lnTo>
                    <a:pt x="337693" y="383794"/>
                  </a:lnTo>
                  <a:lnTo>
                    <a:pt x="337693" y="306501"/>
                  </a:lnTo>
                  <a:lnTo>
                    <a:pt x="337693" y="292112"/>
                  </a:lnTo>
                  <a:lnTo>
                    <a:pt x="333590" y="288010"/>
                  </a:lnTo>
                  <a:lnTo>
                    <a:pt x="319189" y="288010"/>
                  </a:lnTo>
                  <a:lnTo>
                    <a:pt x="319189" y="306501"/>
                  </a:lnTo>
                  <a:lnTo>
                    <a:pt x="319189" y="383794"/>
                  </a:lnTo>
                  <a:lnTo>
                    <a:pt x="307428" y="383794"/>
                  </a:lnTo>
                  <a:lnTo>
                    <a:pt x="303339" y="387896"/>
                  </a:lnTo>
                  <a:lnTo>
                    <a:pt x="303339" y="398195"/>
                  </a:lnTo>
                  <a:lnTo>
                    <a:pt x="307428" y="402285"/>
                  </a:lnTo>
                  <a:lnTo>
                    <a:pt x="319189" y="402285"/>
                  </a:lnTo>
                  <a:lnTo>
                    <a:pt x="319189" y="480237"/>
                  </a:lnTo>
                  <a:lnTo>
                    <a:pt x="307428" y="480237"/>
                  </a:lnTo>
                  <a:lnTo>
                    <a:pt x="303339" y="484339"/>
                  </a:lnTo>
                  <a:lnTo>
                    <a:pt x="303339" y="494639"/>
                  </a:lnTo>
                  <a:lnTo>
                    <a:pt x="307428" y="498729"/>
                  </a:lnTo>
                  <a:lnTo>
                    <a:pt x="319189" y="498729"/>
                  </a:lnTo>
                  <a:lnTo>
                    <a:pt x="319189" y="576021"/>
                  </a:lnTo>
                  <a:lnTo>
                    <a:pt x="127355" y="576021"/>
                  </a:lnTo>
                  <a:lnTo>
                    <a:pt x="127355" y="306501"/>
                  </a:lnTo>
                  <a:lnTo>
                    <a:pt x="319189" y="306501"/>
                  </a:lnTo>
                  <a:lnTo>
                    <a:pt x="319189" y="288010"/>
                  </a:lnTo>
                  <a:lnTo>
                    <a:pt x="112953" y="288010"/>
                  </a:lnTo>
                  <a:lnTo>
                    <a:pt x="108864" y="292112"/>
                  </a:lnTo>
                  <a:lnTo>
                    <a:pt x="108864" y="576021"/>
                  </a:lnTo>
                  <a:lnTo>
                    <a:pt x="18491" y="576021"/>
                  </a:lnTo>
                  <a:lnTo>
                    <a:pt x="18491" y="50203"/>
                  </a:lnTo>
                  <a:lnTo>
                    <a:pt x="607733" y="50203"/>
                  </a:lnTo>
                  <a:lnTo>
                    <a:pt x="607733" y="0"/>
                  </a:lnTo>
                  <a:lnTo>
                    <a:pt x="607720" y="18491"/>
                  </a:lnTo>
                  <a:lnTo>
                    <a:pt x="607720" y="31699"/>
                  </a:lnTo>
                  <a:lnTo>
                    <a:pt x="18491" y="31699"/>
                  </a:lnTo>
                  <a:lnTo>
                    <a:pt x="18491" y="18491"/>
                  </a:lnTo>
                  <a:lnTo>
                    <a:pt x="607720" y="18491"/>
                  </a:lnTo>
                  <a:lnTo>
                    <a:pt x="607720" y="0"/>
                  </a:lnTo>
                  <a:lnTo>
                    <a:pt x="4102" y="0"/>
                  </a:lnTo>
                  <a:lnTo>
                    <a:pt x="0" y="4089"/>
                  </a:lnTo>
                  <a:lnTo>
                    <a:pt x="0" y="622134"/>
                  </a:lnTo>
                  <a:lnTo>
                    <a:pt x="4102" y="626224"/>
                  </a:lnTo>
                  <a:lnTo>
                    <a:pt x="622134" y="626224"/>
                  </a:lnTo>
                  <a:lnTo>
                    <a:pt x="626224" y="622134"/>
                  </a:lnTo>
                  <a:lnTo>
                    <a:pt x="626224" y="607733"/>
                  </a:lnTo>
                  <a:lnTo>
                    <a:pt x="626224" y="594525"/>
                  </a:lnTo>
                  <a:lnTo>
                    <a:pt x="626224" y="576021"/>
                  </a:lnTo>
                  <a:lnTo>
                    <a:pt x="626224" y="50203"/>
                  </a:lnTo>
                  <a:lnTo>
                    <a:pt x="626224" y="31699"/>
                  </a:lnTo>
                  <a:lnTo>
                    <a:pt x="626224" y="18491"/>
                  </a:lnTo>
                  <a:lnTo>
                    <a:pt x="626224" y="4089"/>
                  </a:lnTo>
                  <a:close/>
                </a:path>
              </a:pathLst>
            </a:custGeom>
            <a:solidFill>
              <a:srgbClr val="000000"/>
            </a:solidFill>
          </p:spPr>
          <p:txBody>
            <a:bodyPr wrap="square" lIns="0" tIns="0" rIns="0" bIns="0" rtlCol="0"/>
            <a:lstStyle/>
            <a:p>
              <a:endParaRPr/>
            </a:p>
          </p:txBody>
        </p:sp>
        <p:pic>
          <p:nvPicPr>
            <p:cNvPr id="22" name="object 15">
              <a:extLst>
                <a:ext uri="{FF2B5EF4-FFF2-40B4-BE49-F238E27FC236}">
                  <a16:creationId xmlns:a16="http://schemas.microsoft.com/office/drawing/2014/main" id="{36FBA07E-F1A5-830B-D1F5-6F2D43E47237}"/>
                </a:ext>
              </a:extLst>
            </p:cNvPr>
            <p:cNvPicPr/>
            <p:nvPr/>
          </p:nvPicPr>
          <p:blipFill>
            <a:blip r:embed="rId5" cstate="print"/>
            <a:stretch>
              <a:fillRect/>
            </a:stretch>
          </p:blipFill>
          <p:spPr>
            <a:xfrm>
              <a:off x="2245065" y="5348644"/>
              <a:ext cx="163817" cy="156819"/>
            </a:xfrm>
            <a:prstGeom prst="rect">
              <a:avLst/>
            </a:prstGeom>
          </p:spPr>
        </p:pic>
        <p:pic>
          <p:nvPicPr>
            <p:cNvPr id="23" name="object 16">
              <a:extLst>
                <a:ext uri="{FF2B5EF4-FFF2-40B4-BE49-F238E27FC236}">
                  <a16:creationId xmlns:a16="http://schemas.microsoft.com/office/drawing/2014/main" id="{539FB1E8-D303-7518-FDF5-F704D0DA7499}"/>
                </a:ext>
              </a:extLst>
            </p:cNvPr>
            <p:cNvPicPr/>
            <p:nvPr/>
          </p:nvPicPr>
          <p:blipFill>
            <a:blip r:embed="rId6" cstate="print"/>
            <a:stretch>
              <a:fillRect/>
            </a:stretch>
          </p:blipFill>
          <p:spPr>
            <a:xfrm>
              <a:off x="1979767" y="5345861"/>
              <a:ext cx="147180" cy="162509"/>
            </a:xfrm>
            <a:prstGeom prst="rect">
              <a:avLst/>
            </a:prstGeom>
          </p:spPr>
        </p:pic>
      </p:grpSp>
      <p:sp>
        <p:nvSpPr>
          <p:cNvPr id="24" name="object 10">
            <a:extLst>
              <a:ext uri="{FF2B5EF4-FFF2-40B4-BE49-F238E27FC236}">
                <a16:creationId xmlns:a16="http://schemas.microsoft.com/office/drawing/2014/main" id="{AF0613BE-D30C-0F81-5717-729E4A0EB665}"/>
              </a:ext>
            </a:extLst>
          </p:cNvPr>
          <p:cNvSpPr txBox="1"/>
          <p:nvPr/>
        </p:nvSpPr>
        <p:spPr>
          <a:xfrm>
            <a:off x="2604094" y="4754496"/>
            <a:ext cx="1489075" cy="474489"/>
          </a:xfrm>
          <a:prstGeom prst="rect">
            <a:avLst/>
          </a:prstGeom>
        </p:spPr>
        <p:txBody>
          <a:bodyPr vert="horz" wrap="square" lIns="0" tIns="12700" rIns="0" bIns="0" rtlCol="0">
            <a:spAutoFit/>
          </a:bodyPr>
          <a:lstStyle/>
          <a:p>
            <a:pPr marL="12700">
              <a:lnSpc>
                <a:spcPct val="100000"/>
              </a:lnSpc>
              <a:spcBef>
                <a:spcPts val="100"/>
              </a:spcBef>
            </a:pPr>
            <a:r>
              <a:rPr lang="it-IT" sz="1000" b="1" spc="-5" dirty="0">
                <a:solidFill>
                  <a:srgbClr val="3C3C3B"/>
                </a:solidFill>
                <a:latin typeface="Trebuchet MS"/>
                <a:cs typeface="Trebuchet MS"/>
              </a:rPr>
              <a:t>200</a:t>
            </a:r>
            <a:r>
              <a:rPr sz="1000" b="1" spc="-85" dirty="0">
                <a:solidFill>
                  <a:srgbClr val="3C3C3B"/>
                </a:solidFill>
                <a:latin typeface="Trebuchet MS"/>
                <a:cs typeface="Trebuchet MS"/>
              </a:rPr>
              <a:t> </a:t>
            </a:r>
            <a:r>
              <a:rPr sz="1000" b="1" spc="15" dirty="0">
                <a:solidFill>
                  <a:srgbClr val="3C3C3B"/>
                </a:solidFill>
                <a:latin typeface="Trebuchet MS"/>
                <a:cs typeface="Trebuchet MS"/>
              </a:rPr>
              <a:t>m</a:t>
            </a:r>
            <a:r>
              <a:rPr lang="it-IT" sz="1000" b="1" spc="-140" dirty="0">
                <a:solidFill>
                  <a:srgbClr val="3C3C3B"/>
                </a:solidFill>
                <a:latin typeface="Trebuchet MS"/>
                <a:cs typeface="Trebuchet MS"/>
              </a:rPr>
              <a:t>c</a:t>
            </a:r>
            <a:r>
              <a:rPr sz="1000" b="1" spc="-85" dirty="0">
                <a:solidFill>
                  <a:srgbClr val="3C3C3B"/>
                </a:solidFill>
                <a:latin typeface="Trebuchet MS"/>
                <a:cs typeface="Trebuchet MS"/>
              </a:rPr>
              <a:t> </a:t>
            </a:r>
            <a:r>
              <a:rPr sz="1000" b="1" spc="-55" dirty="0">
                <a:solidFill>
                  <a:srgbClr val="3C3C3B"/>
                </a:solidFill>
                <a:latin typeface="Trebuchet MS"/>
                <a:cs typeface="Trebuchet MS"/>
              </a:rPr>
              <a:t>c</a:t>
            </a:r>
            <a:r>
              <a:rPr sz="1000" b="1" spc="5" dirty="0">
                <a:solidFill>
                  <a:srgbClr val="3C3C3B"/>
                </a:solidFill>
                <a:latin typeface="Trebuchet MS"/>
                <a:cs typeface="Trebuchet MS"/>
              </a:rPr>
              <a:t>elle</a:t>
            </a:r>
            <a:r>
              <a:rPr sz="1000" b="1" spc="-85" dirty="0">
                <a:solidFill>
                  <a:srgbClr val="3C3C3B"/>
                </a:solidFill>
                <a:latin typeface="Trebuchet MS"/>
                <a:cs typeface="Trebuchet MS"/>
              </a:rPr>
              <a:t> </a:t>
            </a:r>
            <a:r>
              <a:rPr sz="1000" b="1" spc="15" dirty="0">
                <a:solidFill>
                  <a:srgbClr val="3C3C3B"/>
                </a:solidFill>
                <a:latin typeface="Trebuchet MS"/>
                <a:cs typeface="Trebuchet MS"/>
              </a:rPr>
              <a:t>fri</a:t>
            </a:r>
            <a:r>
              <a:rPr sz="1000" b="1" spc="10" dirty="0">
                <a:solidFill>
                  <a:srgbClr val="3C3C3B"/>
                </a:solidFill>
                <a:latin typeface="Trebuchet MS"/>
                <a:cs typeface="Trebuchet MS"/>
              </a:rPr>
              <a:t>go</a:t>
            </a:r>
            <a:endParaRPr sz="1000" dirty="0">
              <a:latin typeface="Trebuchet MS"/>
              <a:cs typeface="Trebuchet MS"/>
            </a:endParaRPr>
          </a:p>
          <a:p>
            <a:pPr marL="12700" marR="5080">
              <a:lnSpc>
                <a:spcPct val="100000"/>
              </a:lnSpc>
            </a:pPr>
            <a:r>
              <a:rPr sz="1000" b="1" spc="-55" dirty="0">
                <a:solidFill>
                  <a:srgbClr val="3C3C3B"/>
                </a:solidFill>
                <a:latin typeface="Trebuchet MS"/>
                <a:cs typeface="Trebuchet MS"/>
              </a:rPr>
              <a:t>c</a:t>
            </a:r>
            <a:r>
              <a:rPr sz="1000" b="1" spc="5" dirty="0">
                <a:solidFill>
                  <a:srgbClr val="3C3C3B"/>
                </a:solidFill>
                <a:latin typeface="Trebuchet MS"/>
                <a:cs typeface="Trebuchet MS"/>
              </a:rPr>
              <a:t>on</a:t>
            </a:r>
            <a:r>
              <a:rPr sz="1000" b="1" spc="-85" dirty="0">
                <a:solidFill>
                  <a:srgbClr val="3C3C3B"/>
                </a:solidFill>
                <a:latin typeface="Trebuchet MS"/>
                <a:cs typeface="Trebuchet MS"/>
              </a:rPr>
              <a:t> </a:t>
            </a:r>
            <a:r>
              <a:rPr sz="1000" b="1" spc="-10" dirty="0">
                <a:solidFill>
                  <a:srgbClr val="3C3C3B"/>
                </a:solidFill>
                <a:latin typeface="Trebuchet MS"/>
                <a:cs typeface="Trebuchet MS"/>
              </a:rPr>
              <a:t>tempe</a:t>
            </a:r>
            <a:r>
              <a:rPr sz="1000" b="1" spc="-20" dirty="0">
                <a:solidFill>
                  <a:srgbClr val="3C3C3B"/>
                </a:solidFill>
                <a:latin typeface="Trebuchet MS"/>
                <a:cs typeface="Trebuchet MS"/>
              </a:rPr>
              <a:t>ratu</a:t>
            </a:r>
            <a:r>
              <a:rPr sz="1000" b="1" spc="-25" dirty="0">
                <a:solidFill>
                  <a:srgbClr val="3C3C3B"/>
                </a:solidFill>
                <a:latin typeface="Trebuchet MS"/>
                <a:cs typeface="Trebuchet MS"/>
              </a:rPr>
              <a:t>r</a:t>
            </a:r>
            <a:r>
              <a:rPr sz="1000" b="1" spc="-15" dirty="0">
                <a:solidFill>
                  <a:srgbClr val="3C3C3B"/>
                </a:solidFill>
                <a:latin typeface="Trebuchet MS"/>
                <a:cs typeface="Trebuchet MS"/>
              </a:rPr>
              <a:t>a</a:t>
            </a:r>
            <a:r>
              <a:rPr sz="1000" b="1" spc="-85" dirty="0">
                <a:solidFill>
                  <a:srgbClr val="3C3C3B"/>
                </a:solidFill>
                <a:latin typeface="Trebuchet MS"/>
                <a:cs typeface="Trebuchet MS"/>
              </a:rPr>
              <a:t> </a:t>
            </a:r>
            <a:r>
              <a:rPr sz="1000" b="1" spc="5" dirty="0">
                <a:solidFill>
                  <a:srgbClr val="3C3C3B"/>
                </a:solidFill>
                <a:latin typeface="Trebuchet MS"/>
                <a:cs typeface="Trebuchet MS"/>
              </a:rPr>
              <a:t>positiva  </a:t>
            </a:r>
            <a:r>
              <a:rPr sz="1000" b="1" spc="-15" dirty="0">
                <a:solidFill>
                  <a:srgbClr val="3C3C3B"/>
                </a:solidFill>
                <a:latin typeface="Trebuchet MS"/>
                <a:cs typeface="Trebuchet MS"/>
              </a:rPr>
              <a:t>e</a:t>
            </a:r>
            <a:r>
              <a:rPr sz="1000" b="1" spc="-85" dirty="0">
                <a:solidFill>
                  <a:srgbClr val="3C3C3B"/>
                </a:solidFill>
                <a:latin typeface="Trebuchet MS"/>
                <a:cs typeface="Trebuchet MS"/>
              </a:rPr>
              <a:t> </a:t>
            </a:r>
            <a:r>
              <a:rPr sz="1000" b="1" dirty="0" err="1">
                <a:solidFill>
                  <a:srgbClr val="3C3C3B"/>
                </a:solidFill>
                <a:latin typeface="Trebuchet MS"/>
                <a:cs typeface="Trebuchet MS"/>
              </a:rPr>
              <a:t>negativa</a:t>
            </a:r>
            <a:endParaRPr sz="1000" dirty="0">
              <a:latin typeface="Trebuchet MS"/>
              <a:cs typeface="Trebuchet MS"/>
            </a:endParaRPr>
          </a:p>
        </p:txBody>
      </p:sp>
      <p:grpSp>
        <p:nvGrpSpPr>
          <p:cNvPr id="25" name="object 6">
            <a:extLst>
              <a:ext uri="{FF2B5EF4-FFF2-40B4-BE49-F238E27FC236}">
                <a16:creationId xmlns:a16="http://schemas.microsoft.com/office/drawing/2014/main" id="{FC6639F6-1C6B-2897-FCB2-B29297C64B85}"/>
              </a:ext>
            </a:extLst>
          </p:cNvPr>
          <p:cNvGrpSpPr/>
          <p:nvPr/>
        </p:nvGrpSpPr>
        <p:grpSpPr>
          <a:xfrm>
            <a:off x="7146155" y="2750242"/>
            <a:ext cx="1596105" cy="782265"/>
            <a:chOff x="5217902" y="4504925"/>
            <a:chExt cx="924560" cy="476884"/>
          </a:xfrm>
        </p:grpSpPr>
        <p:sp>
          <p:nvSpPr>
            <p:cNvPr id="26" name="object 7">
              <a:extLst>
                <a:ext uri="{FF2B5EF4-FFF2-40B4-BE49-F238E27FC236}">
                  <a16:creationId xmlns:a16="http://schemas.microsoft.com/office/drawing/2014/main" id="{631F682F-FDB1-5B75-E90E-9EC6BA32B9A3}"/>
                </a:ext>
              </a:extLst>
            </p:cNvPr>
            <p:cNvSpPr/>
            <p:nvPr/>
          </p:nvSpPr>
          <p:spPr>
            <a:xfrm>
              <a:off x="5217896" y="4504931"/>
              <a:ext cx="924560" cy="476884"/>
            </a:xfrm>
            <a:custGeom>
              <a:avLst/>
              <a:gdLst/>
              <a:ahLst/>
              <a:cxnLst/>
              <a:rect l="l" t="t" r="r" b="b"/>
              <a:pathLst>
                <a:path w="924560" h="476885">
                  <a:moveTo>
                    <a:pt x="260362" y="395960"/>
                  </a:moveTo>
                  <a:lnTo>
                    <a:pt x="254063" y="365086"/>
                  </a:lnTo>
                  <a:lnTo>
                    <a:pt x="253352" y="364032"/>
                  </a:lnTo>
                  <a:lnTo>
                    <a:pt x="236893" y="339737"/>
                  </a:lnTo>
                  <a:lnTo>
                    <a:pt x="212496" y="323342"/>
                  </a:lnTo>
                  <a:lnTo>
                    <a:pt x="212496" y="395960"/>
                  </a:lnTo>
                  <a:lnTo>
                    <a:pt x="212458" y="396544"/>
                  </a:lnTo>
                  <a:lnTo>
                    <a:pt x="210058" y="408635"/>
                  </a:lnTo>
                  <a:lnTo>
                    <a:pt x="203149" y="418973"/>
                  </a:lnTo>
                  <a:lnTo>
                    <a:pt x="192925" y="426034"/>
                  </a:lnTo>
                  <a:lnTo>
                    <a:pt x="180479" y="428675"/>
                  </a:lnTo>
                  <a:lnTo>
                    <a:pt x="167995" y="426186"/>
                  </a:lnTo>
                  <a:lnTo>
                    <a:pt x="157683" y="419265"/>
                  </a:lnTo>
                  <a:lnTo>
                    <a:pt x="150634" y="409016"/>
                  </a:lnTo>
                  <a:lnTo>
                    <a:pt x="147980" y="396544"/>
                  </a:lnTo>
                  <a:lnTo>
                    <a:pt x="150456" y="384035"/>
                  </a:lnTo>
                  <a:lnTo>
                    <a:pt x="157340" y="373710"/>
                  </a:lnTo>
                  <a:lnTo>
                    <a:pt x="167563" y="366687"/>
                  </a:lnTo>
                  <a:lnTo>
                    <a:pt x="180060" y="364032"/>
                  </a:lnTo>
                  <a:lnTo>
                    <a:pt x="192570" y="366509"/>
                  </a:lnTo>
                  <a:lnTo>
                    <a:pt x="202869" y="373392"/>
                  </a:lnTo>
                  <a:lnTo>
                    <a:pt x="209892" y="383628"/>
                  </a:lnTo>
                  <a:lnTo>
                    <a:pt x="212496" y="395960"/>
                  </a:lnTo>
                  <a:lnTo>
                    <a:pt x="212496" y="323342"/>
                  </a:lnTo>
                  <a:lnTo>
                    <a:pt x="211467" y="322643"/>
                  </a:lnTo>
                  <a:lnTo>
                    <a:pt x="180314" y="316331"/>
                  </a:lnTo>
                  <a:lnTo>
                    <a:pt x="149199" y="322554"/>
                  </a:lnTo>
                  <a:lnTo>
                    <a:pt x="123736" y="339610"/>
                  </a:lnTo>
                  <a:lnTo>
                    <a:pt x="106502" y="364934"/>
                  </a:lnTo>
                  <a:lnTo>
                    <a:pt x="100076" y="395960"/>
                  </a:lnTo>
                  <a:lnTo>
                    <a:pt x="106387" y="427329"/>
                  </a:lnTo>
                  <a:lnTo>
                    <a:pt x="123786" y="453059"/>
                  </a:lnTo>
                  <a:lnTo>
                    <a:pt x="149504" y="470369"/>
                  </a:lnTo>
                  <a:lnTo>
                    <a:pt x="180771" y="476504"/>
                  </a:lnTo>
                  <a:lnTo>
                    <a:pt x="211874" y="469938"/>
                  </a:lnTo>
                  <a:lnTo>
                    <a:pt x="237185" y="452653"/>
                  </a:lnTo>
                  <a:lnTo>
                    <a:pt x="253212" y="428675"/>
                  </a:lnTo>
                  <a:lnTo>
                    <a:pt x="254190" y="427202"/>
                  </a:lnTo>
                  <a:lnTo>
                    <a:pt x="260299" y="396544"/>
                  </a:lnTo>
                  <a:lnTo>
                    <a:pt x="260362" y="395960"/>
                  </a:lnTo>
                  <a:close/>
                </a:path>
                <a:path w="924560" h="476885">
                  <a:moveTo>
                    <a:pt x="824623" y="396697"/>
                  </a:moveTo>
                  <a:lnTo>
                    <a:pt x="818451" y="365607"/>
                  </a:lnTo>
                  <a:lnTo>
                    <a:pt x="817410" y="364045"/>
                  </a:lnTo>
                  <a:lnTo>
                    <a:pt x="801433" y="340131"/>
                  </a:lnTo>
                  <a:lnTo>
                    <a:pt x="776693" y="323265"/>
                  </a:lnTo>
                  <a:lnTo>
                    <a:pt x="776693" y="396697"/>
                  </a:lnTo>
                  <a:lnTo>
                    <a:pt x="774077" y="409003"/>
                  </a:lnTo>
                  <a:lnTo>
                    <a:pt x="767029" y="419265"/>
                  </a:lnTo>
                  <a:lnTo>
                    <a:pt x="756729" y="426186"/>
                  </a:lnTo>
                  <a:lnTo>
                    <a:pt x="744245" y="428688"/>
                  </a:lnTo>
                  <a:lnTo>
                    <a:pt x="731824" y="426034"/>
                  </a:lnTo>
                  <a:lnTo>
                    <a:pt x="721601" y="418973"/>
                  </a:lnTo>
                  <a:lnTo>
                    <a:pt x="714679" y="408635"/>
                  </a:lnTo>
                  <a:lnTo>
                    <a:pt x="712165" y="396138"/>
                  </a:lnTo>
                  <a:lnTo>
                    <a:pt x="714794" y="383628"/>
                  </a:lnTo>
                  <a:lnTo>
                    <a:pt x="721817" y="373392"/>
                  </a:lnTo>
                  <a:lnTo>
                    <a:pt x="732116" y="366509"/>
                  </a:lnTo>
                  <a:lnTo>
                    <a:pt x="744626" y="364045"/>
                  </a:lnTo>
                  <a:lnTo>
                    <a:pt x="757135" y="366699"/>
                  </a:lnTo>
                  <a:lnTo>
                    <a:pt x="767372" y="373722"/>
                  </a:lnTo>
                  <a:lnTo>
                    <a:pt x="774268" y="384035"/>
                  </a:lnTo>
                  <a:lnTo>
                    <a:pt x="776655" y="396138"/>
                  </a:lnTo>
                  <a:lnTo>
                    <a:pt x="776693" y="396697"/>
                  </a:lnTo>
                  <a:lnTo>
                    <a:pt x="776693" y="323265"/>
                  </a:lnTo>
                  <a:lnTo>
                    <a:pt x="776135" y="322872"/>
                  </a:lnTo>
                  <a:lnTo>
                    <a:pt x="745096" y="316395"/>
                  </a:lnTo>
                  <a:lnTo>
                    <a:pt x="713867" y="322427"/>
                  </a:lnTo>
                  <a:lnTo>
                    <a:pt x="688289" y="339280"/>
                  </a:lnTo>
                  <a:lnTo>
                    <a:pt x="670915" y="364451"/>
                  </a:lnTo>
                  <a:lnTo>
                    <a:pt x="664311" y="395439"/>
                  </a:lnTo>
                  <a:lnTo>
                    <a:pt x="670369" y="426847"/>
                  </a:lnTo>
                  <a:lnTo>
                    <a:pt x="687489" y="452602"/>
                  </a:lnTo>
                  <a:lnTo>
                    <a:pt x="713054" y="470039"/>
                  </a:lnTo>
                  <a:lnTo>
                    <a:pt x="744435" y="476504"/>
                  </a:lnTo>
                  <a:lnTo>
                    <a:pt x="775423" y="470255"/>
                  </a:lnTo>
                  <a:lnTo>
                    <a:pt x="800912" y="453085"/>
                  </a:lnTo>
                  <a:lnTo>
                    <a:pt x="817524" y="428688"/>
                  </a:lnTo>
                  <a:lnTo>
                    <a:pt x="818197" y="427685"/>
                  </a:lnTo>
                  <a:lnTo>
                    <a:pt x="824623" y="396697"/>
                  </a:lnTo>
                  <a:close/>
                </a:path>
                <a:path w="924560" h="476885">
                  <a:moveTo>
                    <a:pt x="844003" y="50"/>
                  </a:moveTo>
                  <a:lnTo>
                    <a:pt x="805230" y="0"/>
                  </a:lnTo>
                  <a:lnTo>
                    <a:pt x="417169" y="50"/>
                  </a:lnTo>
                  <a:lnTo>
                    <a:pt x="844003" y="50"/>
                  </a:lnTo>
                  <a:close/>
                </a:path>
                <a:path w="924560" h="476885">
                  <a:moveTo>
                    <a:pt x="924496" y="353542"/>
                  </a:moveTo>
                  <a:lnTo>
                    <a:pt x="916101" y="315493"/>
                  </a:lnTo>
                  <a:lnTo>
                    <a:pt x="906970" y="309956"/>
                  </a:lnTo>
                  <a:lnTo>
                    <a:pt x="903681" y="302272"/>
                  </a:lnTo>
                  <a:lnTo>
                    <a:pt x="903338" y="293319"/>
                  </a:lnTo>
                  <a:lnTo>
                    <a:pt x="903249" y="290525"/>
                  </a:lnTo>
                  <a:lnTo>
                    <a:pt x="903084" y="284759"/>
                  </a:lnTo>
                  <a:lnTo>
                    <a:pt x="902525" y="280873"/>
                  </a:lnTo>
                  <a:lnTo>
                    <a:pt x="903693" y="276758"/>
                  </a:lnTo>
                  <a:lnTo>
                    <a:pt x="903719" y="179616"/>
                  </a:lnTo>
                  <a:lnTo>
                    <a:pt x="903630" y="51714"/>
                  </a:lnTo>
                  <a:lnTo>
                    <a:pt x="902373" y="43675"/>
                  </a:lnTo>
                  <a:lnTo>
                    <a:pt x="900188" y="29679"/>
                  </a:lnTo>
                  <a:lnTo>
                    <a:pt x="890181" y="13512"/>
                  </a:lnTo>
                  <a:lnTo>
                    <a:pt x="873950" y="3543"/>
                  </a:lnTo>
                  <a:lnTo>
                    <a:pt x="851801" y="63"/>
                  </a:lnTo>
                  <a:lnTo>
                    <a:pt x="417169" y="50"/>
                  </a:lnTo>
                  <a:lnTo>
                    <a:pt x="379653" y="38"/>
                  </a:lnTo>
                  <a:lnTo>
                    <a:pt x="379653" y="43903"/>
                  </a:lnTo>
                  <a:lnTo>
                    <a:pt x="379653" y="179616"/>
                  </a:lnTo>
                  <a:lnTo>
                    <a:pt x="189204" y="179616"/>
                  </a:lnTo>
                  <a:lnTo>
                    <a:pt x="191795" y="174574"/>
                  </a:lnTo>
                  <a:lnTo>
                    <a:pt x="193624" y="170319"/>
                  </a:lnTo>
                  <a:lnTo>
                    <a:pt x="209575" y="144665"/>
                  </a:lnTo>
                  <a:lnTo>
                    <a:pt x="223164" y="122923"/>
                  </a:lnTo>
                  <a:lnTo>
                    <a:pt x="236664" y="101142"/>
                  </a:lnTo>
                  <a:lnTo>
                    <a:pt x="249936" y="79209"/>
                  </a:lnTo>
                  <a:lnTo>
                    <a:pt x="260489" y="64808"/>
                  </a:lnTo>
                  <a:lnTo>
                    <a:pt x="273151" y="53936"/>
                  </a:lnTo>
                  <a:lnTo>
                    <a:pt x="288099" y="46926"/>
                  </a:lnTo>
                  <a:lnTo>
                    <a:pt x="305523" y="44081"/>
                  </a:lnTo>
                  <a:lnTo>
                    <a:pt x="323862" y="43700"/>
                  </a:lnTo>
                  <a:lnTo>
                    <a:pt x="346278" y="43700"/>
                  </a:lnTo>
                  <a:lnTo>
                    <a:pt x="379653" y="43903"/>
                  </a:lnTo>
                  <a:lnTo>
                    <a:pt x="379653" y="38"/>
                  </a:lnTo>
                  <a:lnTo>
                    <a:pt x="319608" y="0"/>
                  </a:lnTo>
                  <a:lnTo>
                    <a:pt x="263321" y="9855"/>
                  </a:lnTo>
                  <a:lnTo>
                    <a:pt x="220052" y="46316"/>
                  </a:lnTo>
                  <a:lnTo>
                    <a:pt x="185991" y="99860"/>
                  </a:lnTo>
                  <a:lnTo>
                    <a:pt x="154470" y="154838"/>
                  </a:lnTo>
                  <a:lnTo>
                    <a:pt x="141363" y="175412"/>
                  </a:lnTo>
                  <a:lnTo>
                    <a:pt x="125577" y="191630"/>
                  </a:lnTo>
                  <a:lnTo>
                    <a:pt x="106349" y="203428"/>
                  </a:lnTo>
                  <a:lnTo>
                    <a:pt x="82880" y="210718"/>
                  </a:lnTo>
                  <a:lnTo>
                    <a:pt x="57886" y="220179"/>
                  </a:lnTo>
                  <a:lnTo>
                    <a:pt x="38442" y="236855"/>
                  </a:lnTo>
                  <a:lnTo>
                    <a:pt x="25768" y="259130"/>
                  </a:lnTo>
                  <a:lnTo>
                    <a:pt x="21183" y="284759"/>
                  </a:lnTo>
                  <a:lnTo>
                    <a:pt x="21082" y="291071"/>
                  </a:lnTo>
                  <a:lnTo>
                    <a:pt x="21882" y="296075"/>
                  </a:lnTo>
                  <a:lnTo>
                    <a:pt x="19786" y="304876"/>
                  </a:lnTo>
                  <a:lnTo>
                    <a:pt x="16459" y="308216"/>
                  </a:lnTo>
                  <a:lnTo>
                    <a:pt x="9613" y="317817"/>
                  </a:lnTo>
                  <a:lnTo>
                    <a:pt x="1993" y="323519"/>
                  </a:lnTo>
                  <a:lnTo>
                    <a:pt x="1181" y="330098"/>
                  </a:lnTo>
                  <a:lnTo>
                    <a:pt x="215" y="341769"/>
                  </a:lnTo>
                  <a:lnTo>
                    <a:pt x="0" y="353542"/>
                  </a:lnTo>
                  <a:lnTo>
                    <a:pt x="266" y="365353"/>
                  </a:lnTo>
                  <a:lnTo>
                    <a:pt x="31699" y="395846"/>
                  </a:lnTo>
                  <a:lnTo>
                    <a:pt x="45237" y="395884"/>
                  </a:lnTo>
                  <a:lnTo>
                    <a:pt x="72174" y="395681"/>
                  </a:lnTo>
                  <a:lnTo>
                    <a:pt x="91084" y="343052"/>
                  </a:lnTo>
                  <a:lnTo>
                    <a:pt x="115328" y="310578"/>
                  </a:lnTo>
                  <a:lnTo>
                    <a:pt x="149402" y="294500"/>
                  </a:lnTo>
                  <a:lnTo>
                    <a:pt x="197764" y="291071"/>
                  </a:lnTo>
                  <a:lnTo>
                    <a:pt x="227380" y="299262"/>
                  </a:lnTo>
                  <a:lnTo>
                    <a:pt x="253466" y="320675"/>
                  </a:lnTo>
                  <a:lnTo>
                    <a:pt x="274205" y="353263"/>
                  </a:lnTo>
                  <a:lnTo>
                    <a:pt x="287731" y="394995"/>
                  </a:lnTo>
                  <a:lnTo>
                    <a:pt x="636993" y="394995"/>
                  </a:lnTo>
                  <a:lnTo>
                    <a:pt x="650443" y="351980"/>
                  </a:lnTo>
                  <a:lnTo>
                    <a:pt x="671283" y="320319"/>
                  </a:lnTo>
                  <a:lnTo>
                    <a:pt x="699350" y="299935"/>
                  </a:lnTo>
                  <a:lnTo>
                    <a:pt x="733234" y="291071"/>
                  </a:lnTo>
                  <a:lnTo>
                    <a:pt x="734542" y="290728"/>
                  </a:lnTo>
                  <a:lnTo>
                    <a:pt x="786460" y="299046"/>
                  </a:lnTo>
                  <a:lnTo>
                    <a:pt x="822845" y="324815"/>
                  </a:lnTo>
                  <a:lnTo>
                    <a:pt x="847026" y="369277"/>
                  </a:lnTo>
                  <a:lnTo>
                    <a:pt x="851560" y="395833"/>
                  </a:lnTo>
                  <a:lnTo>
                    <a:pt x="878725" y="395960"/>
                  </a:lnTo>
                  <a:lnTo>
                    <a:pt x="918578" y="390194"/>
                  </a:lnTo>
                  <a:lnTo>
                    <a:pt x="924356" y="364959"/>
                  </a:lnTo>
                  <a:lnTo>
                    <a:pt x="924496" y="353542"/>
                  </a:lnTo>
                  <a:close/>
                </a:path>
              </a:pathLst>
            </a:custGeom>
            <a:solidFill>
              <a:srgbClr val="476025"/>
            </a:solidFill>
          </p:spPr>
          <p:txBody>
            <a:bodyPr wrap="square" lIns="0" tIns="0" rIns="0" bIns="0" rtlCol="0"/>
            <a:lstStyle/>
            <a:p>
              <a:endParaRPr/>
            </a:p>
          </p:txBody>
        </p:sp>
        <p:sp>
          <p:nvSpPr>
            <p:cNvPr id="27" name="object 8">
              <a:extLst>
                <a:ext uri="{FF2B5EF4-FFF2-40B4-BE49-F238E27FC236}">
                  <a16:creationId xmlns:a16="http://schemas.microsoft.com/office/drawing/2014/main" id="{C5F6262A-A69A-B7C7-4DD4-09397FC52889}"/>
                </a:ext>
              </a:extLst>
            </p:cNvPr>
            <p:cNvSpPr/>
            <p:nvPr/>
          </p:nvSpPr>
          <p:spPr>
            <a:xfrm>
              <a:off x="5365877" y="4868964"/>
              <a:ext cx="629285" cy="64769"/>
            </a:xfrm>
            <a:custGeom>
              <a:avLst/>
              <a:gdLst/>
              <a:ahLst/>
              <a:cxnLst/>
              <a:rect l="l" t="t" r="r" b="b"/>
              <a:pathLst>
                <a:path w="629285" h="64770">
                  <a:moveTo>
                    <a:pt x="64554" y="32092"/>
                  </a:moveTo>
                  <a:lnTo>
                    <a:pt x="61912" y="19596"/>
                  </a:lnTo>
                  <a:lnTo>
                    <a:pt x="54889" y="9359"/>
                  </a:lnTo>
                  <a:lnTo>
                    <a:pt x="44577" y="2463"/>
                  </a:lnTo>
                  <a:lnTo>
                    <a:pt x="32080" y="0"/>
                  </a:lnTo>
                  <a:lnTo>
                    <a:pt x="19583" y="2654"/>
                  </a:lnTo>
                  <a:lnTo>
                    <a:pt x="9359" y="9677"/>
                  </a:lnTo>
                  <a:lnTo>
                    <a:pt x="2476" y="20002"/>
                  </a:lnTo>
                  <a:lnTo>
                    <a:pt x="0" y="32512"/>
                  </a:lnTo>
                  <a:lnTo>
                    <a:pt x="2654" y="44983"/>
                  </a:lnTo>
                  <a:lnTo>
                    <a:pt x="9702" y="55219"/>
                  </a:lnTo>
                  <a:lnTo>
                    <a:pt x="20015" y="62141"/>
                  </a:lnTo>
                  <a:lnTo>
                    <a:pt x="32499" y="64643"/>
                  </a:lnTo>
                  <a:lnTo>
                    <a:pt x="44945" y="62001"/>
                  </a:lnTo>
                  <a:lnTo>
                    <a:pt x="55168" y="54940"/>
                  </a:lnTo>
                  <a:lnTo>
                    <a:pt x="62064" y="44602"/>
                  </a:lnTo>
                  <a:lnTo>
                    <a:pt x="64554" y="32092"/>
                  </a:lnTo>
                  <a:close/>
                </a:path>
                <a:path w="629285" h="64770">
                  <a:moveTo>
                    <a:pt x="628751" y="32499"/>
                  </a:moveTo>
                  <a:lnTo>
                    <a:pt x="626287" y="20002"/>
                  </a:lnTo>
                  <a:lnTo>
                    <a:pt x="619391" y="9690"/>
                  </a:lnTo>
                  <a:lnTo>
                    <a:pt x="609155" y="2654"/>
                  </a:lnTo>
                  <a:lnTo>
                    <a:pt x="596646" y="0"/>
                  </a:lnTo>
                  <a:lnTo>
                    <a:pt x="584149" y="2476"/>
                  </a:lnTo>
                  <a:lnTo>
                    <a:pt x="573836" y="9372"/>
                  </a:lnTo>
                  <a:lnTo>
                    <a:pt x="566813" y="19608"/>
                  </a:lnTo>
                  <a:lnTo>
                    <a:pt x="564184" y="32105"/>
                  </a:lnTo>
                  <a:lnTo>
                    <a:pt x="566699" y="44602"/>
                  </a:lnTo>
                  <a:lnTo>
                    <a:pt x="573620" y="54940"/>
                  </a:lnTo>
                  <a:lnTo>
                    <a:pt x="583844" y="62001"/>
                  </a:lnTo>
                  <a:lnTo>
                    <a:pt x="596265" y="64643"/>
                  </a:lnTo>
                  <a:lnTo>
                    <a:pt x="608749" y="62153"/>
                  </a:lnTo>
                  <a:lnTo>
                    <a:pt x="619048" y="55232"/>
                  </a:lnTo>
                  <a:lnTo>
                    <a:pt x="626097" y="44983"/>
                  </a:lnTo>
                  <a:lnTo>
                    <a:pt x="628751" y="32499"/>
                  </a:lnTo>
                  <a:close/>
                </a:path>
              </a:pathLst>
            </a:custGeom>
            <a:solidFill>
              <a:srgbClr val="F18706"/>
            </a:solidFill>
          </p:spPr>
          <p:txBody>
            <a:bodyPr wrap="square" lIns="0" tIns="0" rIns="0" bIns="0" rtlCol="0"/>
            <a:lstStyle/>
            <a:p>
              <a:endParaRPr/>
            </a:p>
          </p:txBody>
        </p:sp>
        <p:pic>
          <p:nvPicPr>
            <p:cNvPr id="28" name="object 9">
              <a:extLst>
                <a:ext uri="{FF2B5EF4-FFF2-40B4-BE49-F238E27FC236}">
                  <a16:creationId xmlns:a16="http://schemas.microsoft.com/office/drawing/2014/main" id="{C615E3FA-DBB1-FD79-BC05-A6BFAB26588F}"/>
                </a:ext>
              </a:extLst>
            </p:cNvPr>
            <p:cNvPicPr/>
            <p:nvPr/>
          </p:nvPicPr>
          <p:blipFill>
            <a:blip r:embed="rId7" cstate="print"/>
            <a:stretch>
              <a:fillRect/>
            </a:stretch>
          </p:blipFill>
          <p:spPr>
            <a:xfrm>
              <a:off x="5407102" y="4548628"/>
              <a:ext cx="190449" cy="135923"/>
            </a:xfrm>
            <a:prstGeom prst="rect">
              <a:avLst/>
            </a:prstGeom>
          </p:spPr>
        </p:pic>
      </p:grpSp>
      <p:sp>
        <p:nvSpPr>
          <p:cNvPr id="29" name="object 5">
            <a:extLst>
              <a:ext uri="{FF2B5EF4-FFF2-40B4-BE49-F238E27FC236}">
                <a16:creationId xmlns:a16="http://schemas.microsoft.com/office/drawing/2014/main" id="{A7AD13D8-ABE1-5E5C-A16A-E7BB616AE205}"/>
              </a:ext>
            </a:extLst>
          </p:cNvPr>
          <p:cNvSpPr txBox="1"/>
          <p:nvPr/>
        </p:nvSpPr>
        <p:spPr>
          <a:xfrm>
            <a:off x="8875669" y="2819691"/>
            <a:ext cx="1129030" cy="474489"/>
          </a:xfrm>
          <a:prstGeom prst="rect">
            <a:avLst/>
          </a:prstGeom>
        </p:spPr>
        <p:txBody>
          <a:bodyPr vert="horz" wrap="square" lIns="0" tIns="12700" rIns="0" bIns="0" rtlCol="0">
            <a:spAutoFit/>
          </a:bodyPr>
          <a:lstStyle/>
          <a:p>
            <a:pPr marL="12700">
              <a:lnSpc>
                <a:spcPct val="100000"/>
              </a:lnSpc>
              <a:spcBef>
                <a:spcPts val="100"/>
              </a:spcBef>
            </a:pPr>
            <a:r>
              <a:rPr lang="it-IT" sz="1000" b="1" spc="10" dirty="0">
                <a:solidFill>
                  <a:srgbClr val="3C3C3B"/>
                </a:solidFill>
                <a:latin typeface="Trebuchet MS"/>
                <a:cs typeface="Trebuchet MS"/>
              </a:rPr>
              <a:t>1 </a:t>
            </a:r>
            <a:r>
              <a:rPr sz="1000" b="1" spc="-5" dirty="0">
                <a:solidFill>
                  <a:srgbClr val="3C3C3B"/>
                </a:solidFill>
                <a:latin typeface="Trebuchet MS"/>
                <a:cs typeface="Trebuchet MS"/>
              </a:rPr>
              <a:t>auto</a:t>
            </a:r>
            <a:r>
              <a:rPr lang="it-IT" sz="1000" b="1" spc="-5" dirty="0">
                <a:solidFill>
                  <a:srgbClr val="3C3C3B"/>
                </a:solidFill>
                <a:latin typeface="Trebuchet MS"/>
                <a:cs typeface="Trebuchet MS"/>
              </a:rPr>
              <a:t>carro</a:t>
            </a:r>
            <a:endParaRPr sz="1000" dirty="0">
              <a:latin typeface="Trebuchet MS"/>
              <a:cs typeface="Trebuchet MS"/>
            </a:endParaRPr>
          </a:p>
          <a:p>
            <a:pPr marL="12700" marR="5080">
              <a:lnSpc>
                <a:spcPct val="100000"/>
              </a:lnSpc>
            </a:pPr>
            <a:r>
              <a:rPr sz="1000" b="1" spc="-55" dirty="0">
                <a:solidFill>
                  <a:srgbClr val="3C3C3B"/>
                </a:solidFill>
                <a:latin typeface="Trebuchet MS"/>
                <a:cs typeface="Trebuchet MS"/>
              </a:rPr>
              <a:t>c</a:t>
            </a:r>
            <a:r>
              <a:rPr sz="1000" b="1" spc="5" dirty="0">
                <a:solidFill>
                  <a:srgbClr val="3C3C3B"/>
                </a:solidFill>
                <a:latin typeface="Trebuchet MS"/>
                <a:cs typeface="Trebuchet MS"/>
              </a:rPr>
              <a:t>on</a:t>
            </a:r>
            <a:r>
              <a:rPr sz="1000" b="1" spc="-85" dirty="0">
                <a:solidFill>
                  <a:srgbClr val="3C3C3B"/>
                </a:solidFill>
                <a:latin typeface="Trebuchet MS"/>
                <a:cs typeface="Trebuchet MS"/>
              </a:rPr>
              <a:t> </a:t>
            </a:r>
            <a:r>
              <a:rPr sz="1000" b="1" spc="-10" dirty="0">
                <a:solidFill>
                  <a:srgbClr val="3C3C3B"/>
                </a:solidFill>
                <a:latin typeface="Trebuchet MS"/>
                <a:cs typeface="Trebuchet MS"/>
              </a:rPr>
              <a:t>tempe</a:t>
            </a:r>
            <a:r>
              <a:rPr sz="1000" b="1" spc="-20" dirty="0">
                <a:solidFill>
                  <a:srgbClr val="3C3C3B"/>
                </a:solidFill>
                <a:latin typeface="Trebuchet MS"/>
                <a:cs typeface="Trebuchet MS"/>
              </a:rPr>
              <a:t>ratu</a:t>
            </a:r>
            <a:r>
              <a:rPr sz="1000" b="1" spc="-25" dirty="0">
                <a:solidFill>
                  <a:srgbClr val="3C3C3B"/>
                </a:solidFill>
                <a:latin typeface="Trebuchet MS"/>
                <a:cs typeface="Trebuchet MS"/>
              </a:rPr>
              <a:t>r</a:t>
            </a:r>
            <a:r>
              <a:rPr sz="1000" b="1" spc="-10" dirty="0">
                <a:solidFill>
                  <a:srgbClr val="3C3C3B"/>
                </a:solidFill>
                <a:latin typeface="Trebuchet MS"/>
                <a:cs typeface="Trebuchet MS"/>
              </a:rPr>
              <a:t>a  </a:t>
            </a:r>
            <a:r>
              <a:rPr sz="1000" b="1" spc="5" dirty="0">
                <a:solidFill>
                  <a:srgbClr val="3C3C3B"/>
                </a:solidFill>
                <a:latin typeface="Trebuchet MS"/>
                <a:cs typeface="Trebuchet MS"/>
              </a:rPr>
              <a:t>positiva</a:t>
            </a:r>
            <a:r>
              <a:rPr sz="1000" b="1" spc="-85" dirty="0">
                <a:solidFill>
                  <a:srgbClr val="3C3C3B"/>
                </a:solidFill>
                <a:latin typeface="Trebuchet MS"/>
                <a:cs typeface="Trebuchet MS"/>
              </a:rPr>
              <a:t> </a:t>
            </a:r>
            <a:r>
              <a:rPr sz="1000" b="1" spc="-15" dirty="0">
                <a:solidFill>
                  <a:srgbClr val="3C3C3B"/>
                </a:solidFill>
                <a:latin typeface="Trebuchet MS"/>
                <a:cs typeface="Trebuchet MS"/>
              </a:rPr>
              <a:t>e</a:t>
            </a:r>
            <a:r>
              <a:rPr sz="1000" b="1" spc="-85" dirty="0">
                <a:solidFill>
                  <a:srgbClr val="3C3C3B"/>
                </a:solidFill>
                <a:latin typeface="Trebuchet MS"/>
                <a:cs typeface="Trebuchet MS"/>
              </a:rPr>
              <a:t> </a:t>
            </a:r>
            <a:r>
              <a:rPr sz="1000" b="1" dirty="0" err="1">
                <a:solidFill>
                  <a:srgbClr val="3C3C3B"/>
                </a:solidFill>
                <a:latin typeface="Trebuchet MS"/>
                <a:cs typeface="Trebuchet MS"/>
              </a:rPr>
              <a:t>negativa</a:t>
            </a:r>
            <a:endParaRPr sz="1000" dirty="0">
              <a:latin typeface="Trebuchet MS"/>
              <a:cs typeface="Trebuchet MS"/>
            </a:endParaRPr>
          </a:p>
        </p:txBody>
      </p:sp>
      <p:grpSp>
        <p:nvGrpSpPr>
          <p:cNvPr id="30" name="object 18">
            <a:extLst>
              <a:ext uri="{FF2B5EF4-FFF2-40B4-BE49-F238E27FC236}">
                <a16:creationId xmlns:a16="http://schemas.microsoft.com/office/drawing/2014/main" id="{EEB1EC5F-796B-FD5D-1185-FE5873875676}"/>
              </a:ext>
            </a:extLst>
          </p:cNvPr>
          <p:cNvGrpSpPr/>
          <p:nvPr/>
        </p:nvGrpSpPr>
        <p:grpSpPr>
          <a:xfrm>
            <a:off x="7374228" y="4150492"/>
            <a:ext cx="1362782" cy="1231671"/>
            <a:chOff x="5477579" y="5238889"/>
            <a:chExt cx="657225" cy="657225"/>
          </a:xfrm>
        </p:grpSpPr>
        <p:sp>
          <p:nvSpPr>
            <p:cNvPr id="31" name="object 19">
              <a:extLst>
                <a:ext uri="{FF2B5EF4-FFF2-40B4-BE49-F238E27FC236}">
                  <a16:creationId xmlns:a16="http://schemas.microsoft.com/office/drawing/2014/main" id="{C08A5787-795C-4101-04B0-818F74B6EEBF}"/>
                </a:ext>
              </a:extLst>
            </p:cNvPr>
            <p:cNvSpPr/>
            <p:nvPr/>
          </p:nvSpPr>
          <p:spPr>
            <a:xfrm>
              <a:off x="5477582" y="5238889"/>
              <a:ext cx="657225" cy="657225"/>
            </a:xfrm>
            <a:custGeom>
              <a:avLst/>
              <a:gdLst/>
              <a:ahLst/>
              <a:cxnLst/>
              <a:rect l="l" t="t" r="r" b="b"/>
              <a:pathLst>
                <a:path w="657225" h="657225">
                  <a:moveTo>
                    <a:pt x="328371" y="0"/>
                  </a:moveTo>
                  <a:lnTo>
                    <a:pt x="0" y="181114"/>
                  </a:lnTo>
                  <a:lnTo>
                    <a:pt x="0" y="656742"/>
                  </a:lnTo>
                  <a:lnTo>
                    <a:pt x="56565" y="656742"/>
                  </a:lnTo>
                  <a:lnTo>
                    <a:pt x="56565" y="249097"/>
                  </a:lnTo>
                  <a:lnTo>
                    <a:pt x="600176" y="249097"/>
                  </a:lnTo>
                  <a:lnTo>
                    <a:pt x="600176" y="656742"/>
                  </a:lnTo>
                  <a:lnTo>
                    <a:pt x="656742" y="656742"/>
                  </a:lnTo>
                  <a:lnTo>
                    <a:pt x="656742" y="192532"/>
                  </a:lnTo>
                  <a:lnTo>
                    <a:pt x="328371" y="0"/>
                  </a:lnTo>
                  <a:close/>
                </a:path>
              </a:pathLst>
            </a:custGeom>
            <a:solidFill>
              <a:srgbClr val="F18700"/>
            </a:solidFill>
          </p:spPr>
          <p:txBody>
            <a:bodyPr wrap="square" lIns="0" tIns="0" rIns="0" bIns="0" rtlCol="0"/>
            <a:lstStyle/>
            <a:p>
              <a:endParaRPr/>
            </a:p>
          </p:txBody>
        </p:sp>
        <p:sp>
          <p:nvSpPr>
            <p:cNvPr id="32" name="object 20">
              <a:extLst>
                <a:ext uri="{FF2B5EF4-FFF2-40B4-BE49-F238E27FC236}">
                  <a16:creationId xmlns:a16="http://schemas.microsoft.com/office/drawing/2014/main" id="{55AEF4A9-1FCF-C7D0-0485-0BE7D776C837}"/>
                </a:ext>
              </a:extLst>
            </p:cNvPr>
            <p:cNvSpPr/>
            <p:nvPr/>
          </p:nvSpPr>
          <p:spPr>
            <a:xfrm>
              <a:off x="5477573" y="5528144"/>
              <a:ext cx="657225" cy="367665"/>
            </a:xfrm>
            <a:custGeom>
              <a:avLst/>
              <a:gdLst/>
              <a:ahLst/>
              <a:cxnLst/>
              <a:rect l="l" t="t" r="r" b="b"/>
              <a:pathLst>
                <a:path w="657225" h="367664">
                  <a:moveTo>
                    <a:pt x="56565" y="262318"/>
                  </a:moveTo>
                  <a:lnTo>
                    <a:pt x="27851" y="269138"/>
                  </a:lnTo>
                  <a:lnTo>
                    <a:pt x="0" y="275272"/>
                  </a:lnTo>
                  <a:lnTo>
                    <a:pt x="0" y="367499"/>
                  </a:lnTo>
                  <a:lnTo>
                    <a:pt x="56565" y="367499"/>
                  </a:lnTo>
                  <a:lnTo>
                    <a:pt x="56565" y="262318"/>
                  </a:lnTo>
                  <a:close/>
                </a:path>
                <a:path w="657225" h="367664">
                  <a:moveTo>
                    <a:pt x="656742" y="0"/>
                  </a:moveTo>
                  <a:lnTo>
                    <a:pt x="628662" y="19240"/>
                  </a:lnTo>
                  <a:lnTo>
                    <a:pt x="600176" y="37719"/>
                  </a:lnTo>
                  <a:lnTo>
                    <a:pt x="600176" y="367499"/>
                  </a:lnTo>
                  <a:lnTo>
                    <a:pt x="656742" y="367499"/>
                  </a:lnTo>
                  <a:lnTo>
                    <a:pt x="656742" y="0"/>
                  </a:lnTo>
                  <a:close/>
                </a:path>
              </a:pathLst>
            </a:custGeom>
            <a:solidFill>
              <a:srgbClr val="465F0D"/>
            </a:solidFill>
          </p:spPr>
          <p:txBody>
            <a:bodyPr wrap="square" lIns="0" tIns="0" rIns="0" bIns="0" rtlCol="0"/>
            <a:lstStyle/>
            <a:p>
              <a:endParaRPr/>
            </a:p>
          </p:txBody>
        </p:sp>
        <p:sp>
          <p:nvSpPr>
            <p:cNvPr id="33" name="object 21">
              <a:extLst>
                <a:ext uri="{FF2B5EF4-FFF2-40B4-BE49-F238E27FC236}">
                  <a16:creationId xmlns:a16="http://schemas.microsoft.com/office/drawing/2014/main" id="{B8269157-13ED-BC32-A1CD-19D097E655F3}"/>
                </a:ext>
              </a:extLst>
            </p:cNvPr>
            <p:cNvSpPr/>
            <p:nvPr/>
          </p:nvSpPr>
          <p:spPr>
            <a:xfrm>
              <a:off x="5534152" y="5487987"/>
              <a:ext cx="543560" cy="90805"/>
            </a:xfrm>
            <a:custGeom>
              <a:avLst/>
              <a:gdLst/>
              <a:ahLst/>
              <a:cxnLst/>
              <a:rect l="l" t="t" r="r" b="b"/>
              <a:pathLst>
                <a:path w="543560" h="90804">
                  <a:moveTo>
                    <a:pt x="543483" y="0"/>
                  </a:moveTo>
                  <a:lnTo>
                    <a:pt x="0" y="0"/>
                  </a:lnTo>
                  <a:lnTo>
                    <a:pt x="0" y="90563"/>
                  </a:lnTo>
                  <a:lnTo>
                    <a:pt x="543483" y="90563"/>
                  </a:lnTo>
                  <a:lnTo>
                    <a:pt x="543483" y="0"/>
                  </a:lnTo>
                  <a:close/>
                </a:path>
              </a:pathLst>
            </a:custGeom>
            <a:solidFill>
              <a:srgbClr val="E5E5E5"/>
            </a:solidFill>
          </p:spPr>
          <p:txBody>
            <a:bodyPr wrap="square" lIns="0" tIns="0" rIns="0" bIns="0" rtlCol="0"/>
            <a:lstStyle/>
            <a:p>
              <a:endParaRPr/>
            </a:p>
          </p:txBody>
        </p:sp>
        <p:sp>
          <p:nvSpPr>
            <p:cNvPr id="34" name="object 22">
              <a:extLst>
                <a:ext uri="{FF2B5EF4-FFF2-40B4-BE49-F238E27FC236}">
                  <a16:creationId xmlns:a16="http://schemas.microsoft.com/office/drawing/2014/main" id="{FEB916AE-CD86-617D-9E9A-1ED4C8CCC924}"/>
                </a:ext>
              </a:extLst>
            </p:cNvPr>
            <p:cNvSpPr/>
            <p:nvPr/>
          </p:nvSpPr>
          <p:spPr>
            <a:xfrm>
              <a:off x="5534152" y="5521985"/>
              <a:ext cx="543560" cy="22860"/>
            </a:xfrm>
            <a:custGeom>
              <a:avLst/>
              <a:gdLst/>
              <a:ahLst/>
              <a:cxnLst/>
              <a:rect l="l" t="t" r="r" b="b"/>
              <a:pathLst>
                <a:path w="543560" h="22860">
                  <a:moveTo>
                    <a:pt x="543483" y="0"/>
                  </a:moveTo>
                  <a:lnTo>
                    <a:pt x="0" y="0"/>
                  </a:lnTo>
                  <a:lnTo>
                    <a:pt x="0" y="22707"/>
                  </a:lnTo>
                  <a:lnTo>
                    <a:pt x="543483" y="22707"/>
                  </a:lnTo>
                  <a:lnTo>
                    <a:pt x="543483" y="0"/>
                  </a:lnTo>
                  <a:close/>
                </a:path>
              </a:pathLst>
            </a:custGeom>
            <a:solidFill>
              <a:srgbClr val="CFCFCF"/>
            </a:solidFill>
          </p:spPr>
          <p:txBody>
            <a:bodyPr wrap="square" lIns="0" tIns="0" rIns="0" bIns="0" rtlCol="0"/>
            <a:lstStyle/>
            <a:p>
              <a:endParaRPr/>
            </a:p>
          </p:txBody>
        </p:sp>
        <p:sp>
          <p:nvSpPr>
            <p:cNvPr id="35" name="object 23">
              <a:extLst>
                <a:ext uri="{FF2B5EF4-FFF2-40B4-BE49-F238E27FC236}">
                  <a16:creationId xmlns:a16="http://schemas.microsoft.com/office/drawing/2014/main" id="{025C9751-45BC-06E0-BA8C-CE6D93C99610}"/>
                </a:ext>
              </a:extLst>
            </p:cNvPr>
            <p:cNvSpPr/>
            <p:nvPr/>
          </p:nvSpPr>
          <p:spPr>
            <a:xfrm>
              <a:off x="5749391" y="5397436"/>
              <a:ext cx="113664" cy="45720"/>
            </a:xfrm>
            <a:custGeom>
              <a:avLst/>
              <a:gdLst/>
              <a:ahLst/>
              <a:cxnLst/>
              <a:rect l="l" t="t" r="r" b="b"/>
              <a:pathLst>
                <a:path w="113664" h="45720">
                  <a:moveTo>
                    <a:pt x="113258" y="0"/>
                  </a:moveTo>
                  <a:lnTo>
                    <a:pt x="0" y="0"/>
                  </a:lnTo>
                  <a:lnTo>
                    <a:pt x="0" y="45275"/>
                  </a:lnTo>
                  <a:lnTo>
                    <a:pt x="113258" y="45275"/>
                  </a:lnTo>
                  <a:lnTo>
                    <a:pt x="113258" y="0"/>
                  </a:lnTo>
                  <a:close/>
                </a:path>
              </a:pathLst>
            </a:custGeom>
            <a:solidFill>
              <a:srgbClr val="E5E5E5"/>
            </a:solidFill>
          </p:spPr>
          <p:txBody>
            <a:bodyPr wrap="square" lIns="0" tIns="0" rIns="0" bIns="0" rtlCol="0"/>
            <a:lstStyle/>
            <a:p>
              <a:endParaRPr/>
            </a:p>
          </p:txBody>
        </p:sp>
        <p:pic>
          <p:nvPicPr>
            <p:cNvPr id="36" name="object 24">
              <a:extLst>
                <a:ext uri="{FF2B5EF4-FFF2-40B4-BE49-F238E27FC236}">
                  <a16:creationId xmlns:a16="http://schemas.microsoft.com/office/drawing/2014/main" id="{4C90C830-453E-BFEC-D348-EEA757C77159}"/>
                </a:ext>
              </a:extLst>
            </p:cNvPr>
            <p:cNvPicPr/>
            <p:nvPr/>
          </p:nvPicPr>
          <p:blipFill>
            <a:blip r:embed="rId8" cstate="print"/>
            <a:stretch>
              <a:fillRect/>
            </a:stretch>
          </p:blipFill>
          <p:spPr>
            <a:xfrm>
              <a:off x="5760669" y="5623826"/>
              <a:ext cx="271683" cy="271810"/>
            </a:xfrm>
            <a:prstGeom prst="rect">
              <a:avLst/>
            </a:prstGeom>
          </p:spPr>
        </p:pic>
        <p:sp>
          <p:nvSpPr>
            <p:cNvPr id="37" name="object 25">
              <a:extLst>
                <a:ext uri="{FF2B5EF4-FFF2-40B4-BE49-F238E27FC236}">
                  <a16:creationId xmlns:a16="http://schemas.microsoft.com/office/drawing/2014/main" id="{B83B5DD3-1777-8E4E-59A0-034C3A6E82F0}"/>
                </a:ext>
              </a:extLst>
            </p:cNvPr>
            <p:cNvSpPr/>
            <p:nvPr/>
          </p:nvSpPr>
          <p:spPr>
            <a:xfrm>
              <a:off x="5749391" y="5442711"/>
              <a:ext cx="113664" cy="22860"/>
            </a:xfrm>
            <a:custGeom>
              <a:avLst/>
              <a:gdLst/>
              <a:ahLst/>
              <a:cxnLst/>
              <a:rect l="l" t="t" r="r" b="b"/>
              <a:pathLst>
                <a:path w="113664" h="22860">
                  <a:moveTo>
                    <a:pt x="113258" y="0"/>
                  </a:moveTo>
                  <a:lnTo>
                    <a:pt x="0" y="0"/>
                  </a:lnTo>
                  <a:lnTo>
                    <a:pt x="0" y="22707"/>
                  </a:lnTo>
                  <a:lnTo>
                    <a:pt x="113258" y="22707"/>
                  </a:lnTo>
                  <a:lnTo>
                    <a:pt x="113258" y="0"/>
                  </a:lnTo>
                  <a:close/>
                </a:path>
              </a:pathLst>
            </a:custGeom>
            <a:solidFill>
              <a:srgbClr val="465F0D"/>
            </a:solidFill>
          </p:spPr>
          <p:txBody>
            <a:bodyPr wrap="square" lIns="0" tIns="0" rIns="0" bIns="0" rtlCol="0"/>
            <a:lstStyle/>
            <a:p>
              <a:endParaRPr/>
            </a:p>
          </p:txBody>
        </p:sp>
      </p:grpSp>
      <p:sp>
        <p:nvSpPr>
          <p:cNvPr id="38" name="object 17">
            <a:extLst>
              <a:ext uri="{FF2B5EF4-FFF2-40B4-BE49-F238E27FC236}">
                <a16:creationId xmlns:a16="http://schemas.microsoft.com/office/drawing/2014/main" id="{71F85399-C0EE-AF6C-7153-A0F8DE8B84A8}"/>
              </a:ext>
            </a:extLst>
          </p:cNvPr>
          <p:cNvSpPr txBox="1"/>
          <p:nvPr/>
        </p:nvSpPr>
        <p:spPr>
          <a:xfrm>
            <a:off x="9035456" y="4634637"/>
            <a:ext cx="1104900" cy="474489"/>
          </a:xfrm>
          <a:prstGeom prst="rect">
            <a:avLst/>
          </a:prstGeom>
        </p:spPr>
        <p:txBody>
          <a:bodyPr vert="horz" wrap="square" lIns="0" tIns="12700" rIns="0" bIns="0" rtlCol="0">
            <a:spAutoFit/>
          </a:bodyPr>
          <a:lstStyle/>
          <a:p>
            <a:pPr marL="12700" marR="386080">
              <a:lnSpc>
                <a:spcPct val="100000"/>
              </a:lnSpc>
              <a:spcBef>
                <a:spcPts val="100"/>
              </a:spcBef>
            </a:pPr>
            <a:r>
              <a:rPr lang="it-IT" sz="1000" b="1" spc="10" dirty="0">
                <a:solidFill>
                  <a:srgbClr val="3C3C3B"/>
                </a:solidFill>
                <a:latin typeface="Trebuchet MS"/>
                <a:cs typeface="Trebuchet MS"/>
              </a:rPr>
              <a:t>1</a:t>
            </a:r>
            <a:r>
              <a:rPr sz="1000" b="1" dirty="0" err="1">
                <a:solidFill>
                  <a:srgbClr val="3C3C3B"/>
                </a:solidFill>
                <a:latin typeface="Trebuchet MS"/>
                <a:cs typeface="Trebuchet MS"/>
              </a:rPr>
              <a:t>magazzin</a:t>
            </a:r>
            <a:r>
              <a:rPr lang="it-IT" sz="1000" b="1" dirty="0">
                <a:solidFill>
                  <a:srgbClr val="3C3C3B"/>
                </a:solidFill>
                <a:latin typeface="Trebuchet MS"/>
                <a:cs typeface="Trebuchet MS"/>
              </a:rPr>
              <a:t>o</a:t>
            </a:r>
            <a:r>
              <a:rPr sz="1000" b="1" dirty="0">
                <a:solidFill>
                  <a:srgbClr val="3C3C3B"/>
                </a:solidFill>
                <a:latin typeface="Trebuchet MS"/>
                <a:cs typeface="Trebuchet MS"/>
              </a:rPr>
              <a:t>  </a:t>
            </a:r>
            <a:r>
              <a:rPr sz="1000" b="1" spc="5" dirty="0">
                <a:solidFill>
                  <a:srgbClr val="3C3C3B"/>
                </a:solidFill>
                <a:latin typeface="Trebuchet MS"/>
                <a:cs typeface="Trebuchet MS"/>
              </a:rPr>
              <a:t>di</a:t>
            </a:r>
            <a:r>
              <a:rPr sz="1000" b="1" spc="-85" dirty="0">
                <a:solidFill>
                  <a:srgbClr val="3C3C3B"/>
                </a:solidFill>
                <a:latin typeface="Trebuchet MS"/>
                <a:cs typeface="Trebuchet MS"/>
              </a:rPr>
              <a:t> </a:t>
            </a:r>
            <a:r>
              <a:rPr sz="1000" b="1" spc="-20" dirty="0" err="1">
                <a:solidFill>
                  <a:srgbClr val="3C3C3B"/>
                </a:solidFill>
                <a:latin typeface="Trebuchet MS"/>
                <a:cs typeface="Trebuchet MS"/>
              </a:rPr>
              <a:t>t</a:t>
            </a:r>
            <a:r>
              <a:rPr sz="1000" b="1" spc="-35" dirty="0" err="1">
                <a:solidFill>
                  <a:srgbClr val="3C3C3B"/>
                </a:solidFill>
                <a:latin typeface="Trebuchet MS"/>
                <a:cs typeface="Trebuchet MS"/>
              </a:rPr>
              <a:t>r</a:t>
            </a:r>
            <a:r>
              <a:rPr sz="1000" b="1" dirty="0" err="1">
                <a:solidFill>
                  <a:srgbClr val="3C3C3B"/>
                </a:solidFill>
                <a:latin typeface="Trebuchet MS"/>
                <a:cs typeface="Trebuchet MS"/>
              </a:rPr>
              <a:t>ansito</a:t>
            </a:r>
            <a:r>
              <a:rPr sz="1000" b="1" dirty="0">
                <a:solidFill>
                  <a:srgbClr val="3C3C3B"/>
                </a:solidFill>
                <a:latin typeface="Trebuchet MS"/>
                <a:cs typeface="Trebuchet MS"/>
              </a:rPr>
              <a:t>  </a:t>
            </a:r>
            <a:endParaRPr sz="1000" dirty="0">
              <a:latin typeface="Trebuchet MS"/>
              <a:cs typeface="Trebuchet MS"/>
            </a:endParaRPr>
          </a:p>
          <a:p>
            <a:pPr marL="12700">
              <a:lnSpc>
                <a:spcPct val="100000"/>
              </a:lnSpc>
            </a:pPr>
            <a:endParaRPr sz="1000" dirty="0">
              <a:latin typeface="Trebuchet MS"/>
              <a:cs typeface="Trebuchet MS"/>
            </a:endParaRPr>
          </a:p>
        </p:txBody>
      </p:sp>
      <p:pic>
        <p:nvPicPr>
          <p:cNvPr id="1026" name="Picture 2" descr="Vettore gratuito carrello elevatore che porta un pallet di scatole impilate">
            <a:extLst>
              <a:ext uri="{FF2B5EF4-FFF2-40B4-BE49-F238E27FC236}">
                <a16:creationId xmlns:a16="http://schemas.microsoft.com/office/drawing/2014/main" id="{D471970A-7F97-BB6D-EA4E-3271371933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7159" y="3056367"/>
            <a:ext cx="1639406" cy="177344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FFBB084D-7EC5-7619-FD64-7526BA08FF3E}"/>
              </a:ext>
            </a:extLst>
          </p:cNvPr>
          <p:cNvSpPr txBox="1"/>
          <p:nvPr/>
        </p:nvSpPr>
        <p:spPr>
          <a:xfrm>
            <a:off x="6286565" y="3788237"/>
            <a:ext cx="1460358" cy="246221"/>
          </a:xfrm>
          <a:prstGeom prst="rect">
            <a:avLst/>
          </a:prstGeom>
          <a:noFill/>
        </p:spPr>
        <p:txBody>
          <a:bodyPr wrap="square" rtlCol="0">
            <a:spAutoFit/>
          </a:bodyPr>
          <a:lstStyle/>
          <a:p>
            <a:pPr marL="12700" marR="386080">
              <a:lnSpc>
                <a:spcPct val="100000"/>
              </a:lnSpc>
              <a:spcBef>
                <a:spcPts val="100"/>
              </a:spcBef>
            </a:pPr>
            <a:r>
              <a:rPr lang="it-IT" sz="1000" b="1" spc="10" dirty="0">
                <a:solidFill>
                  <a:srgbClr val="3C3C3B"/>
                </a:solidFill>
                <a:latin typeface="Trebuchet MS"/>
                <a:cs typeface="Trebuchet MS"/>
              </a:rPr>
              <a:t>3 muletti</a:t>
            </a:r>
            <a:r>
              <a:rPr lang="it-IT" sz="1000" b="1" dirty="0">
                <a:solidFill>
                  <a:srgbClr val="3C3C3B"/>
                </a:solidFill>
                <a:latin typeface="Trebuchet MS"/>
                <a:cs typeface="Trebuchet MS"/>
              </a:rPr>
              <a:t>  </a:t>
            </a:r>
            <a:endParaRPr lang="it-IT" sz="1000" dirty="0">
              <a:latin typeface="Trebuchet MS"/>
              <a:cs typeface="Trebuchet MS"/>
            </a:endParaRPr>
          </a:p>
        </p:txBody>
      </p:sp>
      <p:pic>
        <p:nvPicPr>
          <p:cNvPr id="39" name="object 4">
            <a:extLst>
              <a:ext uri="{FF2B5EF4-FFF2-40B4-BE49-F238E27FC236}">
                <a16:creationId xmlns:a16="http://schemas.microsoft.com/office/drawing/2014/main" id="{BB6E5F9F-2D3F-C743-503D-1BE8900893D3}"/>
              </a:ext>
            </a:extLst>
          </p:cNvPr>
          <p:cNvPicPr/>
          <p:nvPr/>
        </p:nvPicPr>
        <p:blipFill>
          <a:blip r:embed="rId10"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1534607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ECEBB-E6FD-FB4E-B264-3E92217DF6BE}"/>
              </a:ext>
            </a:extLst>
          </p:cNvPr>
          <p:cNvSpPr>
            <a:spLocks noGrp="1"/>
          </p:cNvSpPr>
          <p:nvPr>
            <p:ph type="title"/>
          </p:nvPr>
        </p:nvSpPr>
        <p:spPr>
          <a:xfrm>
            <a:off x="749188" y="879972"/>
            <a:ext cx="10515600" cy="1054100"/>
          </a:xfrm>
        </p:spPr>
        <p:txBody>
          <a:bodyPr/>
          <a:lstStyle/>
          <a:p>
            <a:pPr algn="l"/>
            <a:r>
              <a:rPr lang="it-IT" sz="3600" b="1" dirty="0">
                <a:solidFill>
                  <a:srgbClr val="FFC000"/>
                </a:solidFill>
                <a:latin typeface="Ubuntu" panose="020B0504030602030204" pitchFamily="34" charset="0"/>
              </a:rPr>
              <a:t>3.1 I BENEFICI DELLA NOSTRA ATTIVITA’</a:t>
            </a:r>
          </a:p>
        </p:txBody>
      </p:sp>
      <p:sp>
        <p:nvSpPr>
          <p:cNvPr id="5" name="Figura a mano libera 4">
            <a:extLst>
              <a:ext uri="{FF2B5EF4-FFF2-40B4-BE49-F238E27FC236}">
                <a16:creationId xmlns:a16="http://schemas.microsoft.com/office/drawing/2014/main" id="{28F4ED26-98EF-A0EC-D67C-B85C0DF9642E}"/>
              </a:ext>
            </a:extLst>
          </p:cNvPr>
          <p:cNvSpPr/>
          <p:nvPr/>
        </p:nvSpPr>
        <p:spPr>
          <a:xfrm>
            <a:off x="2999172" y="2150263"/>
            <a:ext cx="3440543" cy="3296769"/>
          </a:xfrm>
          <a:custGeom>
            <a:avLst/>
            <a:gdLst>
              <a:gd name="connsiteX0" fmla="*/ 0 w 3268015"/>
              <a:gd name="connsiteY0" fmla="*/ 1634008 h 3268015"/>
              <a:gd name="connsiteX1" fmla="*/ 1634008 w 3268015"/>
              <a:gd name="connsiteY1" fmla="*/ 0 h 3268015"/>
              <a:gd name="connsiteX2" fmla="*/ 3268016 w 3268015"/>
              <a:gd name="connsiteY2" fmla="*/ 1634008 h 3268015"/>
              <a:gd name="connsiteX3" fmla="*/ 1634008 w 3268015"/>
              <a:gd name="connsiteY3" fmla="*/ 3268016 h 3268015"/>
              <a:gd name="connsiteX4" fmla="*/ 0 w 3268015"/>
              <a:gd name="connsiteY4" fmla="*/ 1634008 h 326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015" h="3268015">
                <a:moveTo>
                  <a:pt x="0" y="1634008"/>
                </a:moveTo>
                <a:cubicBezTo>
                  <a:pt x="0" y="731570"/>
                  <a:pt x="731570" y="0"/>
                  <a:pt x="1634008" y="0"/>
                </a:cubicBezTo>
                <a:cubicBezTo>
                  <a:pt x="2536446" y="0"/>
                  <a:pt x="3268016" y="731570"/>
                  <a:pt x="3268016" y="1634008"/>
                </a:cubicBezTo>
                <a:cubicBezTo>
                  <a:pt x="3268016" y="2536446"/>
                  <a:pt x="2536446" y="3268016"/>
                  <a:pt x="1634008" y="3268016"/>
                </a:cubicBezTo>
                <a:cubicBezTo>
                  <a:pt x="731570" y="3268016"/>
                  <a:pt x="0" y="2536446"/>
                  <a:pt x="0" y="1634008"/>
                </a:cubicBezTo>
                <a:close/>
              </a:path>
            </a:pathLst>
          </a:custGeom>
          <a:solidFill>
            <a:srgbClr val="F08C25"/>
          </a:solidFill>
        </p:spPr>
        <p:style>
          <a:lnRef idx="2">
            <a:schemeClr val="lt1">
              <a:hueOff val="0"/>
              <a:satOff val="0"/>
              <a:lumOff val="0"/>
              <a:alphaOff val="0"/>
            </a:schemeClr>
          </a:lnRef>
          <a:fillRef idx="1">
            <a:scrgbClr r="0" g="0" b="0"/>
          </a:fillRef>
          <a:effectRef idx="0">
            <a:schemeClr val="accent2">
              <a:alpha val="50000"/>
              <a:hueOff val="-485121"/>
              <a:satOff val="-27976"/>
              <a:lumOff val="2876"/>
              <a:alphaOff val="0"/>
            </a:schemeClr>
          </a:effectRef>
          <a:fontRef idx="minor">
            <a:schemeClr val="tx1"/>
          </a:fontRef>
        </p:style>
        <p:txBody>
          <a:bodyPr spcFirstLastPara="0" vert="horz" wrap="square" lIns="658440" tIns="509070" rIns="658440" bIns="509070" numCol="1" spcCol="1270" anchor="ctr" anchorCtr="0">
            <a:noAutofit/>
          </a:bodyPr>
          <a:lstStyle/>
          <a:p>
            <a:pPr marL="0" lvl="0" indent="0" algn="ctr" defTabSz="1066800">
              <a:lnSpc>
                <a:spcPct val="90000"/>
              </a:lnSpc>
              <a:spcBef>
                <a:spcPct val="0"/>
              </a:spcBef>
              <a:spcAft>
                <a:spcPct val="35000"/>
              </a:spcAft>
              <a:buNone/>
            </a:pPr>
            <a:r>
              <a:rPr kumimoji="0" lang="it-IT" sz="2400" b="1" i="0" u="none" strike="noStrike" kern="1200" cap="none" spc="0" normalizeH="0" baseline="0" noProof="0">
                <a:ln>
                  <a:noFill/>
                </a:ln>
                <a:solidFill>
                  <a:schemeClr val="bg1"/>
                </a:solidFill>
                <a:effectLst/>
                <a:uLnTx/>
                <a:uFillTx/>
                <a:latin typeface="Ubuntu" panose="020B0504030602030204" pitchFamily="34" charset="0"/>
              </a:rPr>
              <a:t>ECONOMICO</a:t>
            </a:r>
            <a:endParaRPr kumimoji="0" lang="it-IT" sz="800" b="1" i="0" u="none" strike="noStrike" kern="1200" cap="none" spc="0" normalizeH="0" baseline="0" noProof="0">
              <a:ln>
                <a:noFill/>
              </a:ln>
              <a:solidFill>
                <a:schemeClr val="bg1"/>
              </a:solidFill>
              <a:effectLst/>
              <a:uLnTx/>
              <a:uFillTx/>
              <a:latin typeface="+mn-lt"/>
              <a:ea typeface="+mn-ea"/>
              <a:cs typeface="+mn-cs"/>
            </a:endParaRPr>
          </a:p>
          <a:p>
            <a:pPr algn="ctr" defTabSz="1066800">
              <a:lnSpc>
                <a:spcPct val="90000"/>
              </a:lnSpc>
              <a:spcBef>
                <a:spcPct val="0"/>
              </a:spcBef>
              <a:spcAft>
                <a:spcPct val="35000"/>
              </a:spcAft>
            </a:pPr>
            <a:r>
              <a:rPr lang="it-IT" sz="1300" b="1">
                <a:solidFill>
                  <a:schemeClr val="bg1"/>
                </a:solidFill>
                <a:latin typeface="Ubuntu" panose="020B0504030602030204" pitchFamily="34" charset="0"/>
              </a:rPr>
              <a:t>Donare le eccedenze ha un impatto positivo anche sulle aziende che possono ridurre i propri costi di stoccaggio e smaltimento, offrendo un contributo importante agli enti caritativi, che così possono investire le risorse risparmiate nella qualità dei propri servizi.</a:t>
            </a:r>
          </a:p>
        </p:txBody>
      </p:sp>
      <p:pic>
        <p:nvPicPr>
          <p:cNvPr id="6" name="Picture 2">
            <a:extLst>
              <a:ext uri="{FF2B5EF4-FFF2-40B4-BE49-F238E27FC236}">
                <a16:creationId xmlns:a16="http://schemas.microsoft.com/office/drawing/2014/main" id="{F3991F27-69DB-16C0-BBDA-E9EA5F22D997}"/>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t="-26230" r="69652" b="-1"/>
          <a:stretch/>
        </p:blipFill>
        <p:spPr>
          <a:xfrm rot="16469647">
            <a:off x="5597377" y="4942139"/>
            <a:ext cx="342648" cy="1024974"/>
          </a:xfrm>
          <a:prstGeom prst="rect">
            <a:avLst/>
          </a:prstGeom>
        </p:spPr>
      </p:pic>
      <p:sp>
        <p:nvSpPr>
          <p:cNvPr id="7" name="Figura a mano libera 6">
            <a:extLst>
              <a:ext uri="{FF2B5EF4-FFF2-40B4-BE49-F238E27FC236}">
                <a16:creationId xmlns:a16="http://schemas.microsoft.com/office/drawing/2014/main" id="{D9A05504-F99A-C995-E646-566F400D5C02}"/>
              </a:ext>
            </a:extLst>
          </p:cNvPr>
          <p:cNvSpPr/>
          <p:nvPr/>
        </p:nvSpPr>
        <p:spPr>
          <a:xfrm>
            <a:off x="8526918" y="1524038"/>
            <a:ext cx="3305692" cy="3271893"/>
          </a:xfrm>
          <a:custGeom>
            <a:avLst/>
            <a:gdLst>
              <a:gd name="connsiteX0" fmla="*/ 0 w 3268015"/>
              <a:gd name="connsiteY0" fmla="*/ 1634008 h 3268015"/>
              <a:gd name="connsiteX1" fmla="*/ 1634008 w 3268015"/>
              <a:gd name="connsiteY1" fmla="*/ 0 h 3268015"/>
              <a:gd name="connsiteX2" fmla="*/ 3268016 w 3268015"/>
              <a:gd name="connsiteY2" fmla="*/ 1634008 h 3268015"/>
              <a:gd name="connsiteX3" fmla="*/ 1634008 w 3268015"/>
              <a:gd name="connsiteY3" fmla="*/ 3268016 h 3268015"/>
              <a:gd name="connsiteX4" fmla="*/ 0 w 3268015"/>
              <a:gd name="connsiteY4" fmla="*/ 1634008 h 326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015" h="3268015">
                <a:moveTo>
                  <a:pt x="0" y="1634008"/>
                </a:moveTo>
                <a:cubicBezTo>
                  <a:pt x="0" y="731570"/>
                  <a:pt x="731570" y="0"/>
                  <a:pt x="1634008" y="0"/>
                </a:cubicBezTo>
                <a:cubicBezTo>
                  <a:pt x="2536446" y="0"/>
                  <a:pt x="3268016" y="731570"/>
                  <a:pt x="3268016" y="1634008"/>
                </a:cubicBezTo>
                <a:cubicBezTo>
                  <a:pt x="3268016" y="2536446"/>
                  <a:pt x="2536446" y="3268016"/>
                  <a:pt x="1634008" y="3268016"/>
                </a:cubicBezTo>
                <a:cubicBezTo>
                  <a:pt x="731570" y="3268016"/>
                  <a:pt x="0" y="2536446"/>
                  <a:pt x="0" y="1634008"/>
                </a:cubicBezTo>
                <a:close/>
              </a:path>
            </a:pathLst>
          </a:custGeom>
          <a:solidFill>
            <a:srgbClr val="F08C25"/>
          </a:solidFill>
        </p:spPr>
        <p:style>
          <a:lnRef idx="2">
            <a:schemeClr val="lt1">
              <a:hueOff val="0"/>
              <a:satOff val="0"/>
              <a:lumOff val="0"/>
              <a:alphaOff val="0"/>
            </a:schemeClr>
          </a:lnRef>
          <a:fillRef idx="1">
            <a:scrgbClr r="0" g="0" b="0"/>
          </a:fillRef>
          <a:effectRef idx="0">
            <a:schemeClr val="accent2">
              <a:alpha val="50000"/>
              <a:hueOff val="-1455363"/>
              <a:satOff val="-83928"/>
              <a:lumOff val="8628"/>
              <a:alphaOff val="0"/>
            </a:schemeClr>
          </a:effectRef>
          <a:fontRef idx="minor">
            <a:schemeClr val="tx1"/>
          </a:fontRef>
        </p:style>
        <p:txBody>
          <a:bodyPr spcFirstLastPara="0" vert="horz" wrap="square" lIns="658440" tIns="509070" rIns="658440" bIns="509070" numCol="1" spcCol="1270" anchor="ctr" anchorCtr="0">
            <a:noAutofit/>
          </a:bodyPr>
          <a:lstStyle/>
          <a:p>
            <a:pPr lvl="0" algn="ctr" defTabSz="1066800">
              <a:lnSpc>
                <a:spcPct val="90000"/>
              </a:lnSpc>
              <a:spcBef>
                <a:spcPct val="0"/>
              </a:spcBef>
              <a:spcAft>
                <a:spcPct val="35000"/>
              </a:spcAft>
            </a:pPr>
            <a:r>
              <a:rPr kumimoji="0" lang="it-IT" sz="2400" b="1" i="0" u="none" strike="noStrike" kern="1200" cap="none" spc="0" normalizeH="0" baseline="0" noProof="0">
                <a:ln>
                  <a:noFill/>
                </a:ln>
                <a:solidFill>
                  <a:schemeClr val="bg1"/>
                </a:solidFill>
                <a:effectLst/>
                <a:uLnTx/>
                <a:uFillTx/>
                <a:latin typeface="Ubuntu" panose="020B0504030602030204" pitchFamily="34" charset="0"/>
              </a:rPr>
              <a:t>EDUCATIVO</a:t>
            </a:r>
          </a:p>
          <a:p>
            <a:pPr algn="ctr" defTabSz="622300">
              <a:lnSpc>
                <a:spcPct val="90000"/>
              </a:lnSpc>
              <a:spcBef>
                <a:spcPct val="0"/>
              </a:spcBef>
              <a:spcAft>
                <a:spcPct val="35000"/>
              </a:spcAft>
            </a:pPr>
            <a:r>
              <a:rPr lang="it-IT" sz="1300" b="1">
                <a:solidFill>
                  <a:schemeClr val="bg1"/>
                </a:solidFill>
                <a:latin typeface="Ubuntu" panose="020B0504030602030204" pitchFamily="34" charset="0"/>
              </a:rPr>
              <a:t>Da sempre Banco Alimentare pone al centro del proprio agire la persona – concreta, unica, irripetibile – secondo il principio educativo del «Condividere i bisogni per condividere il senso della vita».</a:t>
            </a:r>
          </a:p>
        </p:txBody>
      </p:sp>
      <p:sp>
        <p:nvSpPr>
          <p:cNvPr id="8" name="Figura a mano libera 7">
            <a:extLst>
              <a:ext uri="{FF2B5EF4-FFF2-40B4-BE49-F238E27FC236}">
                <a16:creationId xmlns:a16="http://schemas.microsoft.com/office/drawing/2014/main" id="{178EFB79-DB40-4B57-DDFB-2FC0B4484782}"/>
              </a:ext>
            </a:extLst>
          </p:cNvPr>
          <p:cNvSpPr/>
          <p:nvPr/>
        </p:nvSpPr>
        <p:spPr>
          <a:xfrm>
            <a:off x="5854623" y="3010521"/>
            <a:ext cx="3411788" cy="3253638"/>
          </a:xfrm>
          <a:custGeom>
            <a:avLst/>
            <a:gdLst>
              <a:gd name="connsiteX0" fmla="*/ 0 w 3268015"/>
              <a:gd name="connsiteY0" fmla="*/ 1634008 h 3268015"/>
              <a:gd name="connsiteX1" fmla="*/ 1634008 w 3268015"/>
              <a:gd name="connsiteY1" fmla="*/ 0 h 3268015"/>
              <a:gd name="connsiteX2" fmla="*/ 3268016 w 3268015"/>
              <a:gd name="connsiteY2" fmla="*/ 1634008 h 3268015"/>
              <a:gd name="connsiteX3" fmla="*/ 1634008 w 3268015"/>
              <a:gd name="connsiteY3" fmla="*/ 3268016 h 3268015"/>
              <a:gd name="connsiteX4" fmla="*/ 0 w 3268015"/>
              <a:gd name="connsiteY4" fmla="*/ 1634008 h 326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015" h="3268015">
                <a:moveTo>
                  <a:pt x="0" y="1634008"/>
                </a:moveTo>
                <a:cubicBezTo>
                  <a:pt x="0" y="731570"/>
                  <a:pt x="731570" y="0"/>
                  <a:pt x="1634008" y="0"/>
                </a:cubicBezTo>
                <a:cubicBezTo>
                  <a:pt x="2536446" y="0"/>
                  <a:pt x="3268016" y="731570"/>
                  <a:pt x="3268016" y="1634008"/>
                </a:cubicBezTo>
                <a:cubicBezTo>
                  <a:pt x="3268016" y="2536446"/>
                  <a:pt x="2536446" y="3268016"/>
                  <a:pt x="1634008" y="3268016"/>
                </a:cubicBezTo>
                <a:cubicBezTo>
                  <a:pt x="731570" y="3268016"/>
                  <a:pt x="0" y="2536446"/>
                  <a:pt x="0" y="1634008"/>
                </a:cubicBezTo>
                <a:close/>
              </a:path>
            </a:pathLst>
          </a:custGeom>
          <a:solidFill>
            <a:srgbClr val="236414"/>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spcFirstLastPara="0" vert="horz" wrap="square" lIns="658440" tIns="509070" rIns="658440" bIns="509070" numCol="1" spcCol="1270" anchor="ctr" anchorCtr="0">
            <a:noAutofit/>
          </a:bodyPr>
          <a:lstStyle/>
          <a:p>
            <a:pPr algn="ctr" defTabSz="622300">
              <a:lnSpc>
                <a:spcPct val="90000"/>
              </a:lnSpc>
              <a:spcBef>
                <a:spcPct val="0"/>
              </a:spcBef>
              <a:spcAft>
                <a:spcPct val="35000"/>
              </a:spcAft>
            </a:pPr>
            <a:r>
              <a:rPr lang="it-IT" sz="2400" b="1">
                <a:solidFill>
                  <a:schemeClr val="bg1"/>
                </a:solidFill>
                <a:latin typeface="Ubuntu" panose="020B0504030602030204" pitchFamily="34" charset="0"/>
              </a:rPr>
              <a:t>AMBIENTALE</a:t>
            </a:r>
          </a:p>
          <a:p>
            <a:pPr algn="ctr" defTabSz="622300">
              <a:lnSpc>
                <a:spcPct val="90000"/>
              </a:lnSpc>
              <a:spcBef>
                <a:spcPct val="0"/>
              </a:spcBef>
              <a:spcAft>
                <a:spcPct val="35000"/>
              </a:spcAft>
            </a:pPr>
            <a:r>
              <a:rPr lang="it-IT" sz="1300" b="1">
                <a:solidFill>
                  <a:schemeClr val="bg1"/>
                </a:solidFill>
                <a:latin typeface="Ubuntu" panose="020B0504030602030204" pitchFamily="34" charset="0"/>
              </a:rPr>
              <a:t>Il recupero degli alimenti impedisce che questi divengano rifiuti, permettendo così un risparmio in risorse energetiche e un conseguente abbattimento delle emissioni di CO2 equivalente nell’atmosfera</a:t>
            </a:r>
            <a:r>
              <a:rPr lang="it-IT" sz="1200" b="1">
                <a:solidFill>
                  <a:schemeClr val="bg1"/>
                </a:solidFill>
                <a:latin typeface="Ubuntu" panose="020B0504030602030204" pitchFamily="34" charset="0"/>
              </a:rPr>
              <a:t>.</a:t>
            </a:r>
          </a:p>
        </p:txBody>
      </p:sp>
      <p:pic>
        <p:nvPicPr>
          <p:cNvPr id="9" name="Picture 2">
            <a:extLst>
              <a:ext uri="{FF2B5EF4-FFF2-40B4-BE49-F238E27FC236}">
                <a16:creationId xmlns:a16="http://schemas.microsoft.com/office/drawing/2014/main" id="{C1A673D6-5C76-8347-FFA3-AE2063E5411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4144" r="69652"/>
          <a:stretch>
            <a:fillRect/>
          </a:stretch>
        </p:blipFill>
        <p:spPr>
          <a:xfrm rot="6064652">
            <a:off x="2967928" y="2009829"/>
            <a:ext cx="342648" cy="1082279"/>
          </a:xfrm>
          <a:prstGeom prst="rect">
            <a:avLst/>
          </a:prstGeom>
        </p:spPr>
      </p:pic>
      <p:pic>
        <p:nvPicPr>
          <p:cNvPr id="10" name="Picture 2">
            <a:extLst>
              <a:ext uri="{FF2B5EF4-FFF2-40B4-BE49-F238E27FC236}">
                <a16:creationId xmlns:a16="http://schemas.microsoft.com/office/drawing/2014/main" id="{EA99622B-AF2D-9D80-0F3D-1888D6825B4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t="4144" r="69652"/>
          <a:stretch>
            <a:fillRect/>
          </a:stretch>
        </p:blipFill>
        <p:spPr>
          <a:xfrm rot="3684033">
            <a:off x="7997973" y="2346042"/>
            <a:ext cx="271091" cy="856261"/>
          </a:xfrm>
          <a:prstGeom prst="rect">
            <a:avLst/>
          </a:prstGeom>
        </p:spPr>
      </p:pic>
      <p:sp>
        <p:nvSpPr>
          <p:cNvPr id="11" name="Figura a mano libera 10">
            <a:extLst>
              <a:ext uri="{FF2B5EF4-FFF2-40B4-BE49-F238E27FC236}">
                <a16:creationId xmlns:a16="http://schemas.microsoft.com/office/drawing/2014/main" id="{17870032-98B4-189B-F5E4-2EA7E7802469}"/>
              </a:ext>
            </a:extLst>
          </p:cNvPr>
          <p:cNvSpPr/>
          <p:nvPr/>
        </p:nvSpPr>
        <p:spPr>
          <a:xfrm>
            <a:off x="41967" y="2153315"/>
            <a:ext cx="3268015" cy="3268015"/>
          </a:xfrm>
          <a:custGeom>
            <a:avLst/>
            <a:gdLst>
              <a:gd name="connsiteX0" fmla="*/ 0 w 3268015"/>
              <a:gd name="connsiteY0" fmla="*/ 1634008 h 3268015"/>
              <a:gd name="connsiteX1" fmla="*/ 1634008 w 3268015"/>
              <a:gd name="connsiteY1" fmla="*/ 0 h 3268015"/>
              <a:gd name="connsiteX2" fmla="*/ 3268016 w 3268015"/>
              <a:gd name="connsiteY2" fmla="*/ 1634008 h 3268015"/>
              <a:gd name="connsiteX3" fmla="*/ 1634008 w 3268015"/>
              <a:gd name="connsiteY3" fmla="*/ 3268016 h 3268015"/>
              <a:gd name="connsiteX4" fmla="*/ 0 w 3268015"/>
              <a:gd name="connsiteY4" fmla="*/ 1634008 h 326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015" h="3268015">
                <a:moveTo>
                  <a:pt x="0" y="1634008"/>
                </a:moveTo>
                <a:cubicBezTo>
                  <a:pt x="0" y="731570"/>
                  <a:pt x="731570" y="0"/>
                  <a:pt x="1634008" y="0"/>
                </a:cubicBezTo>
                <a:cubicBezTo>
                  <a:pt x="2536446" y="0"/>
                  <a:pt x="3268016" y="731570"/>
                  <a:pt x="3268016" y="1634008"/>
                </a:cubicBezTo>
                <a:cubicBezTo>
                  <a:pt x="3268016" y="2536446"/>
                  <a:pt x="2536446" y="3268016"/>
                  <a:pt x="1634008" y="3268016"/>
                </a:cubicBezTo>
                <a:cubicBezTo>
                  <a:pt x="731570" y="3268016"/>
                  <a:pt x="0" y="2536446"/>
                  <a:pt x="0" y="1634008"/>
                </a:cubicBezTo>
                <a:close/>
              </a:path>
            </a:pathLst>
          </a:custGeom>
          <a:solidFill>
            <a:srgbClr val="236414"/>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spcFirstLastPara="0" vert="horz" wrap="square" lIns="658440" tIns="509070" rIns="658440" bIns="509070" numCol="1" spcCol="1270" anchor="ctr" anchorCtr="0">
            <a:noAutofit/>
          </a:bodyPr>
          <a:lstStyle/>
          <a:p>
            <a:pPr marL="0" lvl="0" indent="0" algn="ctr" defTabSz="622300">
              <a:lnSpc>
                <a:spcPct val="90000"/>
              </a:lnSpc>
              <a:spcBef>
                <a:spcPct val="0"/>
              </a:spcBef>
              <a:spcAft>
                <a:spcPct val="35000"/>
              </a:spcAft>
              <a:buNone/>
            </a:pPr>
            <a:r>
              <a:rPr kumimoji="0" lang="it-IT" sz="2400" b="1" i="0" u="none" strike="noStrike" kern="1200" cap="none" spc="0" normalizeH="0" baseline="0" noProof="0" dirty="0">
                <a:ln>
                  <a:noFill/>
                </a:ln>
                <a:solidFill>
                  <a:schemeClr val="bg1"/>
                </a:solidFill>
                <a:effectLst/>
                <a:uLnTx/>
                <a:uFillTx/>
                <a:latin typeface="Ubuntu" panose="020B0504030602030204" pitchFamily="34" charset="0"/>
              </a:rPr>
              <a:t>SOCIALE</a:t>
            </a:r>
          </a:p>
          <a:p>
            <a:pPr algn="ctr" defTabSz="1066800">
              <a:lnSpc>
                <a:spcPct val="90000"/>
              </a:lnSpc>
              <a:spcBef>
                <a:spcPct val="0"/>
              </a:spcBef>
              <a:spcAft>
                <a:spcPct val="35000"/>
              </a:spcAft>
            </a:pPr>
            <a:r>
              <a:rPr lang="it-IT" sz="1400" b="1" dirty="0">
                <a:solidFill>
                  <a:schemeClr val="bg1"/>
                </a:solidFill>
                <a:latin typeface="Ubuntu" panose="020B0504030602030204" pitchFamily="34" charset="0"/>
              </a:rPr>
              <a:t>Alimenti ancora buoni vengono salvati e non diventano  rifiuto, ritrovando  una «seconda vita» presso gli enti caritativi che gratuitamente li ricevono e li ridistribuiscono ai loro assistiti.</a:t>
            </a:r>
          </a:p>
        </p:txBody>
      </p:sp>
      <p:pic>
        <p:nvPicPr>
          <p:cNvPr id="3" name="object 4">
            <a:extLst>
              <a:ext uri="{FF2B5EF4-FFF2-40B4-BE49-F238E27FC236}">
                <a16:creationId xmlns:a16="http://schemas.microsoft.com/office/drawing/2014/main" id="{BB7E3530-683D-2389-4EA3-D2E2BF9155AB}"/>
              </a:ext>
            </a:extLst>
          </p:cNvPr>
          <p:cNvPicPr/>
          <p:nvPr/>
        </p:nvPicPr>
        <p:blipFill>
          <a:blip r:embed="rId9"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3305900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78FF0E2F-57DC-04B8-747E-5E645BB8DBE7}"/>
              </a:ext>
            </a:extLst>
          </p:cNvPr>
          <p:cNvPicPr>
            <a:picLocks noChangeAspect="1"/>
          </p:cNvPicPr>
          <p:nvPr/>
        </p:nvPicPr>
        <p:blipFill>
          <a:blip r:embed="rId3"/>
          <a:stretch>
            <a:fillRect/>
          </a:stretch>
        </p:blipFill>
        <p:spPr>
          <a:xfrm>
            <a:off x="238414" y="1016768"/>
            <a:ext cx="9180715" cy="3477130"/>
          </a:xfrm>
          <a:prstGeom prst="rect">
            <a:avLst/>
          </a:prstGeom>
        </p:spPr>
      </p:pic>
      <p:sp>
        <p:nvSpPr>
          <p:cNvPr id="2" name="Titolo 1">
            <a:extLst>
              <a:ext uri="{FF2B5EF4-FFF2-40B4-BE49-F238E27FC236}">
                <a16:creationId xmlns:a16="http://schemas.microsoft.com/office/drawing/2014/main" id="{680ECEBB-E6FD-FB4E-B264-3E92217DF6BE}"/>
              </a:ext>
            </a:extLst>
          </p:cNvPr>
          <p:cNvSpPr>
            <a:spLocks noGrp="1"/>
          </p:cNvSpPr>
          <p:nvPr>
            <p:ph type="title"/>
          </p:nvPr>
        </p:nvSpPr>
        <p:spPr>
          <a:xfrm>
            <a:off x="-610275" y="170972"/>
            <a:ext cx="10515600" cy="1054100"/>
          </a:xfrm>
        </p:spPr>
        <p:txBody>
          <a:bodyPr/>
          <a:lstStyle/>
          <a:p>
            <a:pPr algn="ctr"/>
            <a:r>
              <a:rPr lang="it-IT" dirty="0">
                <a:solidFill>
                  <a:srgbClr val="FFC000"/>
                </a:solidFill>
                <a:latin typeface="Ubuntu" panose="020B0504030602030204" pitchFamily="34" charset="0"/>
              </a:rPr>
              <a:t>4.</a:t>
            </a:r>
            <a:r>
              <a:rPr lang="it-IT" b="1" dirty="0">
                <a:solidFill>
                  <a:srgbClr val="FFC000"/>
                </a:solidFill>
                <a:latin typeface="Ubuntu" panose="020B0504030602030204" pitchFamily="34" charset="0"/>
              </a:rPr>
              <a:t>RISULTATI</a:t>
            </a:r>
            <a:r>
              <a:rPr lang="it-IT" b="1" dirty="0">
                <a:latin typeface="Ubuntu" panose="020B0504030602030204" pitchFamily="34" charset="0"/>
              </a:rPr>
              <a:t> </a:t>
            </a:r>
            <a:r>
              <a:rPr lang="it-IT" b="1" dirty="0">
                <a:solidFill>
                  <a:srgbClr val="FFC000"/>
                </a:solidFill>
                <a:latin typeface="Ubuntu" panose="020B0504030602030204" pitchFamily="34" charset="0"/>
              </a:rPr>
              <a:t>2022</a:t>
            </a:r>
          </a:p>
        </p:txBody>
      </p:sp>
      <p:pic>
        <p:nvPicPr>
          <p:cNvPr id="9" name="Immagine 8">
            <a:extLst>
              <a:ext uri="{FF2B5EF4-FFF2-40B4-BE49-F238E27FC236}">
                <a16:creationId xmlns:a16="http://schemas.microsoft.com/office/drawing/2014/main" id="{69641358-5F93-4BBD-5416-BB639BCFD22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8414" y="3289231"/>
            <a:ext cx="9180715" cy="3568769"/>
          </a:xfrm>
          <a:prstGeom prst="rect">
            <a:avLst/>
          </a:prstGeom>
        </p:spPr>
      </p:pic>
      <p:sp>
        <p:nvSpPr>
          <p:cNvPr id="10" name="CasellaDiTesto 9">
            <a:extLst>
              <a:ext uri="{FF2B5EF4-FFF2-40B4-BE49-F238E27FC236}">
                <a16:creationId xmlns:a16="http://schemas.microsoft.com/office/drawing/2014/main" id="{521347C8-81AC-7BC7-9C70-4E29919F52B6}"/>
              </a:ext>
            </a:extLst>
          </p:cNvPr>
          <p:cNvSpPr txBox="1"/>
          <p:nvPr/>
        </p:nvSpPr>
        <p:spPr>
          <a:xfrm>
            <a:off x="604729" y="5128597"/>
            <a:ext cx="8448084" cy="461665"/>
          </a:xfrm>
          <a:prstGeom prst="rect">
            <a:avLst/>
          </a:prstGeom>
          <a:solidFill>
            <a:srgbClr val="F08A00"/>
          </a:solidFill>
          <a:ln>
            <a:noFill/>
          </a:ln>
        </p:spPr>
        <p:txBody>
          <a:bodyPr wrap="square" rtlCol="0">
            <a:spAutoFit/>
          </a:bodyPr>
          <a:lstStyle/>
          <a:p>
            <a:r>
              <a:rPr lang="it-IT" sz="2400" b="1">
                <a:solidFill>
                  <a:schemeClr val="bg1"/>
                </a:solidFill>
                <a:latin typeface="Ubuntu" panose="020B0504030602030204" pitchFamily="34" charset="0"/>
              </a:rPr>
              <a:t>     2.894,00</a:t>
            </a:r>
            <a:r>
              <a:rPr lang="it-IT" sz="2400" b="1" dirty="0">
                <a:solidFill>
                  <a:schemeClr val="bg1"/>
                </a:solidFill>
                <a:latin typeface="Ubuntu" panose="020B0504030602030204" pitchFamily="34" charset="0"/>
              </a:rPr>
              <a:t>	         51.555		      167                        9</a:t>
            </a:r>
          </a:p>
        </p:txBody>
      </p:sp>
      <p:pic>
        <p:nvPicPr>
          <p:cNvPr id="3" name="object 4">
            <a:extLst>
              <a:ext uri="{FF2B5EF4-FFF2-40B4-BE49-F238E27FC236}">
                <a16:creationId xmlns:a16="http://schemas.microsoft.com/office/drawing/2014/main" id="{E92E2F28-C1F8-1D49-707E-77C8140B2FD0}"/>
              </a:ext>
            </a:extLst>
          </p:cNvPr>
          <p:cNvPicPr/>
          <p:nvPr/>
        </p:nvPicPr>
        <p:blipFill>
          <a:blip r:embed="rId5"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406329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rotWithShape="1">
          <a:blip r:embed="rId3" cstate="print"/>
          <a:srcRect l="6489" t="82618" r="76084" b="2102"/>
          <a:stretch/>
        </p:blipFill>
        <p:spPr>
          <a:xfrm>
            <a:off x="3935895" y="5393727"/>
            <a:ext cx="1530627" cy="954107"/>
          </a:xfrm>
          <a:prstGeom prst="rect">
            <a:avLst/>
          </a:prstGeom>
        </p:spPr>
      </p:pic>
      <p:sp>
        <p:nvSpPr>
          <p:cNvPr id="6" name="CasellaDiTesto 5">
            <a:extLst>
              <a:ext uri="{FF2B5EF4-FFF2-40B4-BE49-F238E27FC236}">
                <a16:creationId xmlns:a16="http://schemas.microsoft.com/office/drawing/2014/main" id="{5E492D30-C293-76B1-7FA9-7FC434D2B01B}"/>
              </a:ext>
            </a:extLst>
          </p:cNvPr>
          <p:cNvSpPr txBox="1"/>
          <p:nvPr/>
        </p:nvSpPr>
        <p:spPr>
          <a:xfrm>
            <a:off x="850789" y="405517"/>
            <a:ext cx="8568339" cy="646331"/>
          </a:xfrm>
          <a:prstGeom prst="rect">
            <a:avLst/>
          </a:prstGeom>
          <a:noFill/>
        </p:spPr>
        <p:txBody>
          <a:bodyPr wrap="square" rtlCol="0">
            <a:spAutoFit/>
          </a:bodyPr>
          <a:lstStyle/>
          <a:p>
            <a:r>
              <a:rPr lang="it-IT" sz="3600" b="1" dirty="0">
                <a:solidFill>
                  <a:schemeClr val="accent2"/>
                </a:solidFill>
                <a:latin typeface="Ubuntu" panose="020B0504030602030204" pitchFamily="34" charset="0"/>
              </a:rPr>
              <a:t>4.1 IL NOSTRO LAVORO QUOTIDIANO</a:t>
            </a:r>
          </a:p>
        </p:txBody>
      </p:sp>
      <p:pic>
        <p:nvPicPr>
          <p:cNvPr id="13" name="object 3">
            <a:extLst>
              <a:ext uri="{FF2B5EF4-FFF2-40B4-BE49-F238E27FC236}">
                <a16:creationId xmlns:a16="http://schemas.microsoft.com/office/drawing/2014/main" id="{BBFBF009-A700-4E7C-97F8-2A14B6674959}"/>
              </a:ext>
            </a:extLst>
          </p:cNvPr>
          <p:cNvPicPr/>
          <p:nvPr/>
        </p:nvPicPr>
        <p:blipFill rotWithShape="1">
          <a:blip r:embed="rId3" cstate="print"/>
          <a:srcRect t="57257" r="73859" b="25533"/>
          <a:stretch/>
        </p:blipFill>
        <p:spPr>
          <a:xfrm>
            <a:off x="3553202" y="4096207"/>
            <a:ext cx="2296012" cy="1074663"/>
          </a:xfrm>
          <a:prstGeom prst="rect">
            <a:avLst/>
          </a:prstGeom>
        </p:spPr>
      </p:pic>
      <p:pic>
        <p:nvPicPr>
          <p:cNvPr id="14" name="object 3">
            <a:extLst>
              <a:ext uri="{FF2B5EF4-FFF2-40B4-BE49-F238E27FC236}">
                <a16:creationId xmlns:a16="http://schemas.microsoft.com/office/drawing/2014/main" id="{849EB688-C29E-4182-86C4-048864944A23}"/>
              </a:ext>
            </a:extLst>
          </p:cNvPr>
          <p:cNvPicPr/>
          <p:nvPr/>
        </p:nvPicPr>
        <p:blipFill rotWithShape="1">
          <a:blip r:embed="rId3" cstate="print"/>
          <a:srcRect l="4264" t="31246" r="73669" b="50277"/>
          <a:stretch/>
        </p:blipFill>
        <p:spPr>
          <a:xfrm>
            <a:off x="3732142" y="2619496"/>
            <a:ext cx="1938131" cy="1153734"/>
          </a:xfrm>
          <a:prstGeom prst="rect">
            <a:avLst/>
          </a:prstGeom>
        </p:spPr>
      </p:pic>
      <p:pic>
        <p:nvPicPr>
          <p:cNvPr id="15" name="object 3">
            <a:extLst>
              <a:ext uri="{FF2B5EF4-FFF2-40B4-BE49-F238E27FC236}">
                <a16:creationId xmlns:a16="http://schemas.microsoft.com/office/drawing/2014/main" id="{1E482D5A-A542-40AF-8F6A-C48F09F8C146}"/>
              </a:ext>
            </a:extLst>
          </p:cNvPr>
          <p:cNvPicPr/>
          <p:nvPr/>
        </p:nvPicPr>
        <p:blipFill rotWithShape="1">
          <a:blip r:embed="rId3" cstate="print"/>
          <a:srcRect l="4905" t="7910" r="74500" b="76810"/>
          <a:stretch/>
        </p:blipFill>
        <p:spPr>
          <a:xfrm>
            <a:off x="3796745" y="1458043"/>
            <a:ext cx="1808923" cy="954107"/>
          </a:xfrm>
          <a:prstGeom prst="rect">
            <a:avLst/>
          </a:prstGeom>
        </p:spPr>
      </p:pic>
      <p:sp>
        <p:nvSpPr>
          <p:cNvPr id="5" name="CasellaDiTesto 4">
            <a:extLst>
              <a:ext uri="{FF2B5EF4-FFF2-40B4-BE49-F238E27FC236}">
                <a16:creationId xmlns:a16="http://schemas.microsoft.com/office/drawing/2014/main" id="{35CFF3F7-8391-4772-9C35-60035348051A}"/>
              </a:ext>
            </a:extLst>
          </p:cNvPr>
          <p:cNvSpPr txBox="1"/>
          <p:nvPr/>
        </p:nvSpPr>
        <p:spPr>
          <a:xfrm>
            <a:off x="417443" y="1093936"/>
            <a:ext cx="9173818" cy="1386000"/>
          </a:xfrm>
          <a:prstGeom prst="rect">
            <a:avLst/>
          </a:prstGeom>
          <a:solidFill>
            <a:schemeClr val="accent2">
              <a:lumMod val="20000"/>
              <a:lumOff val="80000"/>
              <a:alpha val="73000"/>
            </a:schemeClr>
          </a:solidFill>
        </p:spPr>
        <p:txBody>
          <a:bodyPr wrap="square" lIns="252000" rIns="324000" anchor="ctr" anchorCtr="0">
            <a:noAutofit/>
          </a:bodyPr>
          <a:lstStyle/>
          <a:p>
            <a:pPr algn="just">
              <a:defRPr/>
            </a:pPr>
            <a:r>
              <a:rPr lang="it-IT" sz="1400" b="1" dirty="0">
                <a:solidFill>
                  <a:schemeClr val="tx1">
                    <a:lumMod val="65000"/>
                    <a:lumOff val="35000"/>
                  </a:schemeClr>
                </a:solidFill>
                <a:latin typeface="Ubuntu" panose="020B0504030602030204"/>
                <a:ea typeface="ＭＳ Ｐゴシック" panose="020B0600070205080204" pitchFamily="34" charset="-128"/>
              </a:rPr>
              <a:t>Ogni giorno</a:t>
            </a:r>
            <a:r>
              <a:rPr lang="it-IT" sz="1400" dirty="0">
                <a:solidFill>
                  <a:schemeClr val="tx1">
                    <a:lumMod val="65000"/>
                    <a:lumOff val="35000"/>
                  </a:schemeClr>
                </a:solidFill>
                <a:latin typeface="Ubuntu" panose="020B0504030602030204"/>
                <a:ea typeface="ＭＳ Ｐゴシック" panose="020B0600070205080204" pitchFamily="34" charset="-128"/>
              </a:rPr>
              <a:t>, con automezzi in dotazione o con aziende di trasporto private, il Banco Alimentare, a proprie spese, recupera prodotti alimentari integri ma che, per diversi motivi, non sono più commercializzabili (eccedenze di produzione, rotture delle confezioni, stagionalità, errori di confezionamento, fine promozione etc.) dall’industria e della distribuzione agroalimentare. Inoltre sono anche gestite le donazioni di prodotti freschi dell'ortofrutta</a:t>
            </a:r>
          </a:p>
        </p:txBody>
      </p:sp>
      <p:sp>
        <p:nvSpPr>
          <p:cNvPr id="7" name="CasellaDiTesto 6">
            <a:extLst>
              <a:ext uri="{FF2B5EF4-FFF2-40B4-BE49-F238E27FC236}">
                <a16:creationId xmlns:a16="http://schemas.microsoft.com/office/drawing/2014/main" id="{CCCC9897-AF0C-4E94-A6D4-BF364329E102}"/>
              </a:ext>
            </a:extLst>
          </p:cNvPr>
          <p:cNvSpPr txBox="1"/>
          <p:nvPr/>
        </p:nvSpPr>
        <p:spPr>
          <a:xfrm>
            <a:off x="417444" y="2540400"/>
            <a:ext cx="9173817" cy="1384995"/>
          </a:xfrm>
          <a:prstGeom prst="rect">
            <a:avLst/>
          </a:prstGeom>
          <a:solidFill>
            <a:schemeClr val="accent2">
              <a:lumMod val="20000"/>
              <a:lumOff val="80000"/>
              <a:alpha val="73000"/>
            </a:schemeClr>
          </a:solidFill>
        </p:spPr>
        <p:txBody>
          <a:bodyPr wrap="square" lIns="252000" rIns="324000" anchor="ctr" anchorCtr="0">
            <a:spAutoFit/>
          </a:bodyPr>
          <a:lstStyle/>
          <a:p>
            <a:pPr algn="just">
              <a:defRPr/>
            </a:pPr>
            <a:r>
              <a:rPr lang="it-IT" sz="1400" b="1" dirty="0">
                <a:solidFill>
                  <a:schemeClr val="tx1">
                    <a:lumMod val="65000"/>
                    <a:lumOff val="35000"/>
                  </a:schemeClr>
                </a:solidFill>
                <a:latin typeface="Ubuntu" panose="020B0504030602030204"/>
                <a:ea typeface="ＭＳ Ｐゴシック" panose="020B0600070205080204" pitchFamily="34" charset="-128"/>
              </a:rPr>
              <a:t>I dipendenti </a:t>
            </a:r>
            <a:r>
              <a:rPr lang="it-IT" sz="1400" dirty="0">
                <a:solidFill>
                  <a:schemeClr val="tx1">
                    <a:lumMod val="65000"/>
                    <a:lumOff val="35000"/>
                  </a:schemeClr>
                </a:solidFill>
                <a:latin typeface="Ubuntu" panose="020B0504030602030204"/>
                <a:ea typeface="ＭＳ Ｐゴシック" panose="020B0600070205080204" pitchFamily="34" charset="-128"/>
              </a:rPr>
              <a:t>e i volontari in magazzino:</a:t>
            </a:r>
          </a:p>
          <a:p>
            <a:pPr marL="285750" indent="-285750" algn="just">
              <a:buFont typeface="Arial" panose="020B0604020202020204" pitchFamily="34" charset="0"/>
              <a:buChar char="•"/>
              <a:defRPr/>
            </a:pPr>
            <a:r>
              <a:rPr lang="it-IT" sz="1400" dirty="0">
                <a:solidFill>
                  <a:schemeClr val="tx1">
                    <a:lumMod val="65000"/>
                    <a:lumOff val="35000"/>
                  </a:schemeClr>
                </a:solidFill>
                <a:latin typeface="Ubuntu" panose="020B0504030602030204"/>
                <a:ea typeface="ＭＳ Ｐゴシック" panose="020B0600070205080204" pitchFamily="34" charset="-128"/>
              </a:rPr>
              <a:t>﻿﻿prendono in carico e preparano i prodotti da distribuire;</a:t>
            </a:r>
          </a:p>
          <a:p>
            <a:pPr marL="285750" indent="-285750" algn="just">
              <a:buFont typeface="Arial" panose="020B0604020202020204" pitchFamily="34" charset="0"/>
              <a:buChar char="•"/>
              <a:defRPr/>
            </a:pPr>
            <a:r>
              <a:rPr lang="it-IT" sz="1400" dirty="0">
                <a:solidFill>
                  <a:schemeClr val="tx1">
                    <a:lumMod val="65000"/>
                    <a:lumOff val="35000"/>
                  </a:schemeClr>
                </a:solidFill>
                <a:latin typeface="Ubuntu" panose="020B0504030602030204"/>
                <a:ea typeface="ＭＳ Ｐゴシック" panose="020B0600070205080204" pitchFamily="34" charset="-128"/>
              </a:rPr>
              <a:t>﻿﻿controllando le scadenze e le giacenze di magazzino;</a:t>
            </a:r>
          </a:p>
          <a:p>
            <a:pPr marL="285750" indent="-285750" algn="just">
              <a:buFont typeface="Arial" panose="020B0604020202020204" pitchFamily="34" charset="0"/>
              <a:buChar char="•"/>
              <a:defRPr/>
            </a:pPr>
            <a:r>
              <a:rPr lang="it-IT" sz="1400" dirty="0">
                <a:solidFill>
                  <a:schemeClr val="tx1">
                    <a:lumMod val="65000"/>
                    <a:lumOff val="35000"/>
                  </a:schemeClr>
                </a:solidFill>
                <a:latin typeface="Ubuntu" panose="020B0504030602030204"/>
                <a:ea typeface="ＭＳ Ｐゴシック" panose="020B0600070205080204" pitchFamily="34" charset="-128"/>
              </a:rPr>
              <a:t>﻿﻿posizionano i prodotti su pallet;</a:t>
            </a:r>
          </a:p>
          <a:p>
            <a:pPr marL="285750" indent="-285750" algn="just">
              <a:buFont typeface="Arial" panose="020B0604020202020204" pitchFamily="34" charset="0"/>
              <a:buChar char="•"/>
              <a:defRPr/>
            </a:pPr>
            <a:r>
              <a:rPr lang="it-IT" sz="1400" dirty="0">
                <a:solidFill>
                  <a:schemeClr val="tx1">
                    <a:lumMod val="65000"/>
                    <a:lumOff val="35000"/>
                  </a:schemeClr>
                </a:solidFill>
                <a:latin typeface="Ubuntu" panose="020B0504030602030204"/>
                <a:ea typeface="ＭＳ Ｐゴシック" panose="020B0600070205080204" pitchFamily="34" charset="-128"/>
              </a:rPr>
              <a:t>﻿﻿sistemano i prodotti freschi e congelati nelle celle frigo;</a:t>
            </a:r>
          </a:p>
          <a:p>
            <a:pPr marL="285750" indent="-285750" algn="just">
              <a:buFont typeface="Arial" panose="020B0604020202020204" pitchFamily="34" charset="0"/>
              <a:buChar char="•"/>
              <a:defRPr/>
            </a:pPr>
            <a:r>
              <a:rPr lang="it-IT" sz="1400" dirty="0">
                <a:solidFill>
                  <a:schemeClr val="tx1">
                    <a:lumMod val="65000"/>
                    <a:lumOff val="35000"/>
                  </a:schemeClr>
                </a:solidFill>
                <a:latin typeface="Ubuntu" panose="020B0504030602030204"/>
                <a:ea typeface="ＭＳ Ｐゴシック" panose="020B0600070205080204" pitchFamily="34" charset="-128"/>
              </a:rPr>
              <a:t>﻿﻿registrano sul sistema informatico di rete le donazioni ricevute.</a:t>
            </a:r>
          </a:p>
        </p:txBody>
      </p:sp>
      <p:sp>
        <p:nvSpPr>
          <p:cNvPr id="8" name="CasellaDiTesto 7">
            <a:extLst>
              <a:ext uri="{FF2B5EF4-FFF2-40B4-BE49-F238E27FC236}">
                <a16:creationId xmlns:a16="http://schemas.microsoft.com/office/drawing/2014/main" id="{C0906A2B-13B1-46B8-9890-80B2A86D2F03}"/>
              </a:ext>
            </a:extLst>
          </p:cNvPr>
          <p:cNvSpPr txBox="1"/>
          <p:nvPr/>
        </p:nvSpPr>
        <p:spPr>
          <a:xfrm>
            <a:off x="417444" y="3994194"/>
            <a:ext cx="9173817" cy="1386000"/>
          </a:xfrm>
          <a:prstGeom prst="rect">
            <a:avLst/>
          </a:prstGeom>
          <a:solidFill>
            <a:schemeClr val="accent2">
              <a:lumMod val="20000"/>
              <a:lumOff val="80000"/>
              <a:alpha val="73000"/>
            </a:schemeClr>
          </a:solidFill>
        </p:spPr>
        <p:txBody>
          <a:bodyPr wrap="square" lIns="252000" rIns="324000" anchor="ctr" anchorCtr="0">
            <a:noAutofit/>
          </a:bodyPr>
          <a:lstStyle/>
          <a:p>
            <a:pPr algn="just">
              <a:defRPr/>
            </a:pPr>
            <a:r>
              <a:rPr lang="it-IT" sz="1400" b="1" dirty="0">
                <a:solidFill>
                  <a:schemeClr val="tx1">
                    <a:lumMod val="65000"/>
                    <a:lumOff val="35000"/>
                  </a:schemeClr>
                </a:solidFill>
                <a:latin typeface="Ubuntu" panose="020B0504030602030204"/>
                <a:ea typeface="ＭＳ Ｐゴシック" panose="020B0600070205080204" pitchFamily="34" charset="-128"/>
              </a:rPr>
              <a:t>Le strutture caritative accreditate</a:t>
            </a:r>
            <a:r>
              <a:rPr lang="it-IT" sz="1400" dirty="0">
                <a:solidFill>
                  <a:schemeClr val="tx1">
                    <a:lumMod val="65000"/>
                    <a:lumOff val="35000"/>
                  </a:schemeClr>
                </a:solidFill>
                <a:latin typeface="Ubuntu" panose="020B0504030602030204"/>
                <a:ea typeface="ＭＳ Ｐゴシック" panose="020B0600070205080204" pitchFamily="34" charset="-128"/>
              </a:rPr>
              <a:t> (</a:t>
            </a:r>
            <a:r>
              <a:rPr lang="it-IT" sz="1400" dirty="0" err="1">
                <a:solidFill>
                  <a:schemeClr val="tx1">
                    <a:lumMod val="65000"/>
                    <a:lumOff val="35000"/>
                  </a:schemeClr>
                </a:solidFill>
                <a:latin typeface="Ubuntu" panose="020B0504030602030204"/>
                <a:ea typeface="ＭＳ Ｐゴシック" panose="020B0600070205080204" pitchFamily="34" charset="-128"/>
              </a:rPr>
              <a:t>caritas</a:t>
            </a:r>
            <a:r>
              <a:rPr lang="it-IT" sz="1400" dirty="0">
                <a:solidFill>
                  <a:schemeClr val="tx1">
                    <a:lumMod val="65000"/>
                    <a:lumOff val="35000"/>
                  </a:schemeClr>
                </a:solidFill>
                <a:latin typeface="Ubuntu" panose="020B0504030602030204"/>
                <a:ea typeface="ＭＳ Ｐゴシック" panose="020B0600070205080204" pitchFamily="34" charset="-128"/>
              </a:rPr>
              <a:t>, parrocchie, banchi di solidarietà, centri di ascolto, associazioni benefiche, mense per i poveri, centri di aiuto per unità di strada, servizi sociali), ritirano gli alimenti presso il magazzino del Banco Alimentare.</a:t>
            </a:r>
          </a:p>
          <a:p>
            <a:pPr algn="just">
              <a:defRPr/>
            </a:pPr>
            <a:r>
              <a:rPr lang="it-IT" sz="1400" dirty="0">
                <a:solidFill>
                  <a:schemeClr val="tx1">
                    <a:lumMod val="65000"/>
                    <a:lumOff val="35000"/>
                  </a:schemeClr>
                </a:solidFill>
                <a:latin typeface="Ubuntu" panose="020B0504030602030204"/>
                <a:ea typeface="ＭＳ Ｐゴシック" panose="020B0600070205080204" pitchFamily="34" charset="-128"/>
              </a:rPr>
              <a:t>Le assegnazioni dei prodotti vengono effettuate in base alla tipologia di distribuzione (mense, consegna pacchi alimentari, empori, aiuto ad unità di strada) ed in base al numero degli assistiti</a:t>
            </a:r>
          </a:p>
        </p:txBody>
      </p:sp>
      <p:sp>
        <p:nvSpPr>
          <p:cNvPr id="9" name="CasellaDiTesto 8">
            <a:extLst>
              <a:ext uri="{FF2B5EF4-FFF2-40B4-BE49-F238E27FC236}">
                <a16:creationId xmlns:a16="http://schemas.microsoft.com/office/drawing/2014/main" id="{BD8BB67F-5575-4014-8B76-3BCEE63DFDB0}"/>
              </a:ext>
            </a:extLst>
          </p:cNvPr>
          <p:cNvSpPr txBox="1"/>
          <p:nvPr/>
        </p:nvSpPr>
        <p:spPr>
          <a:xfrm>
            <a:off x="417444" y="5469530"/>
            <a:ext cx="9173817" cy="1386000"/>
          </a:xfrm>
          <a:prstGeom prst="rect">
            <a:avLst/>
          </a:prstGeom>
          <a:solidFill>
            <a:schemeClr val="accent2">
              <a:lumMod val="20000"/>
              <a:lumOff val="80000"/>
              <a:alpha val="73000"/>
            </a:schemeClr>
          </a:solidFill>
        </p:spPr>
        <p:txBody>
          <a:bodyPr wrap="square" lIns="252000" rIns="324000" anchor="ctr" anchorCtr="0">
            <a:noAutofit/>
          </a:bodyPr>
          <a:lstStyle/>
          <a:p>
            <a:pPr algn="just">
              <a:defRPr/>
            </a:pPr>
            <a:r>
              <a:rPr lang="it-IT" sz="1400" b="1" dirty="0">
                <a:solidFill>
                  <a:schemeClr val="tx1">
                    <a:lumMod val="65000"/>
                    <a:lumOff val="35000"/>
                  </a:schemeClr>
                </a:solidFill>
                <a:latin typeface="Ubuntu" panose="020B0504030602030204"/>
                <a:ea typeface="ＭＳ Ｐゴシック" panose="020B0600070205080204" pitchFamily="34" charset="-128"/>
              </a:rPr>
              <a:t>I volontari delle strutture caritative</a:t>
            </a:r>
            <a:r>
              <a:rPr lang="it-IT" sz="1400" dirty="0">
                <a:solidFill>
                  <a:schemeClr val="tx1">
                    <a:lumMod val="65000"/>
                    <a:lumOff val="35000"/>
                  </a:schemeClr>
                </a:solidFill>
                <a:latin typeface="Ubuntu" panose="020B0504030602030204"/>
                <a:ea typeface="ＭＳ Ｐゴシック" panose="020B0600070205080204" pitchFamily="34" charset="-128"/>
              </a:rPr>
              <a:t> donano il cibo alle persone bisognose da loro assistite, secondo un elenco presentato.</a:t>
            </a:r>
          </a:p>
          <a:p>
            <a:pPr algn="just">
              <a:defRPr/>
            </a:pPr>
            <a:r>
              <a:rPr lang="it-IT" sz="1400" dirty="0">
                <a:solidFill>
                  <a:schemeClr val="tx1">
                    <a:lumMod val="65000"/>
                    <a:lumOff val="35000"/>
                  </a:schemeClr>
                </a:solidFill>
                <a:latin typeface="Ubuntu" panose="020B0504030602030204"/>
                <a:ea typeface="ＭＳ Ｐゴシック" panose="020B0600070205080204" pitchFamily="34" charset="-128"/>
              </a:rPr>
              <a:t>In questo modo, ogni mese, ogni famiglia riceve un pacco alimentare con generi di prima necessità e le mense per i poveri e i centri che si occupano di unità di strada, un concreto aiuto per servire i pasti quotidiani ai propri indigenti.</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rotWithShape="1">
          <a:blip r:embed="rId2" cstate="print"/>
          <a:srcRect r="9389"/>
          <a:stretch/>
        </p:blipFill>
        <p:spPr>
          <a:xfrm>
            <a:off x="304050" y="1921866"/>
            <a:ext cx="7577682" cy="4660538"/>
          </a:xfrm>
          <a:prstGeom prst="rect">
            <a:avLst/>
          </a:prstGeom>
        </p:spPr>
      </p:pic>
      <p:sp>
        <p:nvSpPr>
          <p:cNvPr id="8" name="object 8"/>
          <p:cNvSpPr txBox="1"/>
          <p:nvPr/>
        </p:nvSpPr>
        <p:spPr>
          <a:xfrm>
            <a:off x="432090" y="1341841"/>
            <a:ext cx="9277936" cy="672357"/>
          </a:xfrm>
          <a:prstGeom prst="rect">
            <a:avLst/>
          </a:prstGeom>
        </p:spPr>
        <p:txBody>
          <a:bodyPr vert="horz" wrap="square" lIns="0" tIns="13075" rIns="0" bIns="0" rtlCol="0">
            <a:spAutoFit/>
          </a:bodyPr>
          <a:lstStyle/>
          <a:p>
            <a:pPr marL="13076" marR="5230">
              <a:spcBef>
                <a:spcPts val="103"/>
              </a:spcBef>
            </a:pPr>
            <a:r>
              <a:rPr sz="1400" spc="21" dirty="0">
                <a:solidFill>
                  <a:srgbClr val="3C3C3B"/>
                </a:solidFill>
                <a:latin typeface="Ubuntu" panose="020B0504030602030204" pitchFamily="34" charset="0"/>
                <a:cs typeface="Trebuchet MS"/>
              </a:rPr>
              <a:t>Moltissime</a:t>
            </a:r>
            <a:r>
              <a:rPr sz="1400" spc="57" dirty="0">
                <a:solidFill>
                  <a:srgbClr val="3C3C3B"/>
                </a:solidFill>
                <a:latin typeface="Ubuntu" panose="020B0504030602030204" pitchFamily="34" charset="0"/>
                <a:cs typeface="Trebuchet MS"/>
              </a:rPr>
              <a:t> </a:t>
            </a:r>
            <a:r>
              <a:rPr sz="1400" spc="21" dirty="0">
                <a:solidFill>
                  <a:srgbClr val="3C3C3B"/>
                </a:solidFill>
                <a:latin typeface="Ubuntu" panose="020B0504030602030204" pitchFamily="34" charset="0"/>
                <a:cs typeface="Trebuchet MS"/>
              </a:rPr>
              <a:t>persone</a:t>
            </a:r>
            <a:r>
              <a:rPr sz="1400" spc="57" dirty="0">
                <a:solidFill>
                  <a:srgbClr val="3C3C3B"/>
                </a:solidFill>
                <a:latin typeface="Ubuntu" panose="020B0504030602030204" pitchFamily="34" charset="0"/>
                <a:cs typeface="Trebuchet MS"/>
              </a:rPr>
              <a:t> </a:t>
            </a:r>
            <a:r>
              <a:rPr sz="1400" spc="10" dirty="0">
                <a:solidFill>
                  <a:srgbClr val="3C3C3B"/>
                </a:solidFill>
                <a:latin typeface="Ubuntu" panose="020B0504030602030204" pitchFamily="34" charset="0"/>
                <a:cs typeface="Trebuchet MS"/>
              </a:rPr>
              <a:t>e</a:t>
            </a:r>
            <a:r>
              <a:rPr sz="1400" spc="62" dirty="0">
                <a:solidFill>
                  <a:srgbClr val="3C3C3B"/>
                </a:solidFill>
                <a:latin typeface="Ubuntu" panose="020B0504030602030204" pitchFamily="34" charset="0"/>
                <a:cs typeface="Trebuchet MS"/>
              </a:rPr>
              <a:t> </a:t>
            </a:r>
            <a:r>
              <a:rPr sz="1400" spc="15" dirty="0">
                <a:solidFill>
                  <a:srgbClr val="3C3C3B"/>
                </a:solidFill>
                <a:latin typeface="Ubuntu" panose="020B0504030602030204" pitchFamily="34" charset="0"/>
                <a:cs typeface="Trebuchet MS"/>
              </a:rPr>
              <a:t>imprese</a:t>
            </a:r>
            <a:r>
              <a:rPr sz="1400" spc="57" dirty="0">
                <a:solidFill>
                  <a:srgbClr val="3C3C3B"/>
                </a:solidFill>
                <a:latin typeface="Ubuntu" panose="020B0504030602030204" pitchFamily="34" charset="0"/>
                <a:cs typeface="Trebuchet MS"/>
              </a:rPr>
              <a:t> </a:t>
            </a:r>
            <a:r>
              <a:rPr sz="1400" spc="5" dirty="0">
                <a:solidFill>
                  <a:srgbClr val="3C3C3B"/>
                </a:solidFill>
                <a:latin typeface="Ubuntu" panose="020B0504030602030204" pitchFamily="34" charset="0"/>
                <a:cs typeface="Trebuchet MS"/>
              </a:rPr>
              <a:t>trovano</a:t>
            </a:r>
            <a:r>
              <a:rPr sz="1400" spc="62" dirty="0">
                <a:solidFill>
                  <a:srgbClr val="3C3C3B"/>
                </a:solidFill>
                <a:latin typeface="Ubuntu" panose="020B0504030602030204" pitchFamily="34" charset="0"/>
                <a:cs typeface="Trebuchet MS"/>
              </a:rPr>
              <a:t> </a:t>
            </a:r>
            <a:r>
              <a:rPr sz="1400" spc="15" dirty="0">
                <a:solidFill>
                  <a:srgbClr val="3C3C3B"/>
                </a:solidFill>
                <a:latin typeface="Ubuntu" panose="020B0504030602030204" pitchFamily="34" charset="0"/>
                <a:cs typeface="Trebuchet MS"/>
              </a:rPr>
              <a:t>nel</a:t>
            </a:r>
            <a:r>
              <a:rPr sz="1400" spc="57" dirty="0">
                <a:solidFill>
                  <a:srgbClr val="3C3C3B"/>
                </a:solidFill>
                <a:latin typeface="Ubuntu" panose="020B0504030602030204" pitchFamily="34" charset="0"/>
                <a:cs typeface="Trebuchet MS"/>
              </a:rPr>
              <a:t> </a:t>
            </a:r>
            <a:r>
              <a:rPr sz="1400" spc="10" dirty="0">
                <a:solidFill>
                  <a:srgbClr val="3C3C3B"/>
                </a:solidFill>
                <a:latin typeface="Ubuntu" panose="020B0504030602030204" pitchFamily="34" charset="0"/>
                <a:cs typeface="Trebuchet MS"/>
              </a:rPr>
              <a:t>Banco</a:t>
            </a:r>
            <a:r>
              <a:rPr sz="1400" spc="62" dirty="0">
                <a:solidFill>
                  <a:srgbClr val="3C3C3B"/>
                </a:solidFill>
                <a:latin typeface="Ubuntu" panose="020B0504030602030204" pitchFamily="34" charset="0"/>
                <a:cs typeface="Trebuchet MS"/>
              </a:rPr>
              <a:t> </a:t>
            </a:r>
            <a:r>
              <a:rPr sz="1400" dirty="0">
                <a:solidFill>
                  <a:srgbClr val="3C3C3B"/>
                </a:solidFill>
                <a:latin typeface="Ubuntu" panose="020B0504030602030204" pitchFamily="34" charset="0"/>
                <a:cs typeface="Trebuchet MS"/>
              </a:rPr>
              <a:t>Alimentare</a:t>
            </a:r>
            <a:r>
              <a:rPr sz="1400" spc="57" dirty="0">
                <a:solidFill>
                  <a:srgbClr val="3C3C3B"/>
                </a:solidFill>
                <a:latin typeface="Ubuntu" panose="020B0504030602030204" pitchFamily="34" charset="0"/>
                <a:cs typeface="Trebuchet MS"/>
              </a:rPr>
              <a:t> </a:t>
            </a:r>
            <a:r>
              <a:rPr sz="1400" spc="-10" dirty="0">
                <a:solidFill>
                  <a:srgbClr val="3C3C3B"/>
                </a:solidFill>
                <a:latin typeface="Ubuntu" panose="020B0504030602030204" pitchFamily="34" charset="0"/>
                <a:cs typeface="Trebuchet MS"/>
              </a:rPr>
              <a:t>l’interlocutore</a:t>
            </a:r>
            <a:r>
              <a:rPr sz="1400" spc="62" dirty="0">
                <a:solidFill>
                  <a:srgbClr val="3C3C3B"/>
                </a:solidFill>
                <a:latin typeface="Ubuntu" panose="020B0504030602030204" pitchFamily="34" charset="0"/>
                <a:cs typeface="Trebuchet MS"/>
              </a:rPr>
              <a:t> </a:t>
            </a:r>
            <a:r>
              <a:rPr sz="1400" spc="15" dirty="0">
                <a:solidFill>
                  <a:srgbClr val="3C3C3B"/>
                </a:solidFill>
                <a:latin typeface="Ubuntu" panose="020B0504030602030204" pitchFamily="34" charset="0"/>
                <a:cs typeface="Trebuchet MS"/>
              </a:rPr>
              <a:t>di</a:t>
            </a:r>
            <a:r>
              <a:rPr sz="1400" spc="57" dirty="0">
                <a:solidFill>
                  <a:srgbClr val="3C3C3B"/>
                </a:solidFill>
                <a:latin typeface="Ubuntu" panose="020B0504030602030204" pitchFamily="34" charset="0"/>
                <a:cs typeface="Trebuchet MS"/>
              </a:rPr>
              <a:t> </a:t>
            </a:r>
            <a:r>
              <a:rPr sz="1400" spc="-21" dirty="0">
                <a:solidFill>
                  <a:srgbClr val="3C3C3B"/>
                </a:solidFill>
                <a:latin typeface="Ubuntu" panose="020B0504030602030204" pitchFamily="34" charset="0"/>
                <a:cs typeface="Trebuchet MS"/>
              </a:rPr>
              <a:t>fiducia:</a:t>
            </a:r>
            <a:r>
              <a:rPr sz="1400" spc="62" dirty="0">
                <a:solidFill>
                  <a:srgbClr val="3C3C3B"/>
                </a:solidFill>
                <a:latin typeface="Ubuntu" panose="020B0504030602030204" pitchFamily="34" charset="0"/>
                <a:cs typeface="Trebuchet MS"/>
              </a:rPr>
              <a:t> </a:t>
            </a:r>
            <a:r>
              <a:rPr sz="1400" dirty="0">
                <a:solidFill>
                  <a:srgbClr val="3C3C3B"/>
                </a:solidFill>
                <a:latin typeface="Ubuntu" panose="020B0504030602030204" pitchFamily="34" charset="0"/>
                <a:cs typeface="Trebuchet MS"/>
              </a:rPr>
              <a:t>il</a:t>
            </a:r>
            <a:r>
              <a:rPr sz="1400" spc="57" dirty="0">
                <a:solidFill>
                  <a:srgbClr val="3C3C3B"/>
                </a:solidFill>
                <a:latin typeface="Ubuntu" panose="020B0504030602030204" pitchFamily="34" charset="0"/>
                <a:cs typeface="Trebuchet MS"/>
              </a:rPr>
              <a:t> </a:t>
            </a:r>
            <a:r>
              <a:rPr sz="1400" spc="15" dirty="0">
                <a:solidFill>
                  <a:srgbClr val="3C3C3B"/>
                </a:solidFill>
                <a:latin typeface="Ubuntu" panose="020B0504030602030204" pitchFamily="34" charset="0"/>
                <a:cs typeface="Trebuchet MS"/>
              </a:rPr>
              <a:t>ponte</a:t>
            </a:r>
            <a:r>
              <a:rPr sz="1400" spc="62" dirty="0">
                <a:solidFill>
                  <a:srgbClr val="3C3C3B"/>
                </a:solidFill>
                <a:latin typeface="Ubuntu" panose="020B0504030602030204" pitchFamily="34" charset="0"/>
                <a:cs typeface="Trebuchet MS"/>
              </a:rPr>
              <a:t> </a:t>
            </a:r>
            <a:r>
              <a:rPr sz="1400" spc="-10" dirty="0">
                <a:solidFill>
                  <a:srgbClr val="3C3C3B"/>
                </a:solidFill>
                <a:latin typeface="Ubuntu" panose="020B0504030602030204" pitchFamily="34" charset="0"/>
                <a:cs typeface="Trebuchet MS"/>
              </a:rPr>
              <a:t>attraverso</a:t>
            </a:r>
            <a:r>
              <a:rPr sz="1400" spc="57" dirty="0">
                <a:solidFill>
                  <a:srgbClr val="3C3C3B"/>
                </a:solidFill>
                <a:latin typeface="Ubuntu" panose="020B0504030602030204" pitchFamily="34" charset="0"/>
                <a:cs typeface="Trebuchet MS"/>
              </a:rPr>
              <a:t> </a:t>
            </a:r>
            <a:r>
              <a:rPr sz="1400" dirty="0">
                <a:solidFill>
                  <a:srgbClr val="3C3C3B"/>
                </a:solidFill>
                <a:latin typeface="Ubuntu" panose="020B0504030602030204" pitchFamily="34" charset="0"/>
                <a:cs typeface="Trebuchet MS"/>
              </a:rPr>
              <a:t>il</a:t>
            </a:r>
            <a:r>
              <a:rPr sz="1400" spc="62" dirty="0">
                <a:solidFill>
                  <a:srgbClr val="3C3C3B"/>
                </a:solidFill>
                <a:latin typeface="Ubuntu" panose="020B0504030602030204" pitchFamily="34" charset="0"/>
                <a:cs typeface="Trebuchet MS"/>
              </a:rPr>
              <a:t> </a:t>
            </a:r>
            <a:r>
              <a:rPr sz="1400" spc="10" dirty="0">
                <a:solidFill>
                  <a:srgbClr val="3C3C3B"/>
                </a:solidFill>
                <a:latin typeface="Ubuntu" panose="020B0504030602030204" pitchFamily="34" charset="0"/>
                <a:cs typeface="Trebuchet MS"/>
              </a:rPr>
              <a:t>quale </a:t>
            </a:r>
            <a:r>
              <a:rPr sz="1400" spc="-329" dirty="0">
                <a:solidFill>
                  <a:srgbClr val="3C3C3B"/>
                </a:solidFill>
                <a:latin typeface="Ubuntu" panose="020B0504030602030204" pitchFamily="34" charset="0"/>
                <a:cs typeface="Trebuchet MS"/>
              </a:rPr>
              <a:t> </a:t>
            </a:r>
            <a:r>
              <a:rPr sz="1400" spc="10" dirty="0">
                <a:solidFill>
                  <a:srgbClr val="3C3C3B"/>
                </a:solidFill>
                <a:latin typeface="Ubuntu" panose="020B0504030602030204" pitchFamily="34" charset="0"/>
                <a:cs typeface="Trebuchet MS"/>
              </a:rPr>
              <a:t>donare</a:t>
            </a:r>
            <a:r>
              <a:rPr sz="1400" spc="-77" dirty="0">
                <a:solidFill>
                  <a:srgbClr val="3C3C3B"/>
                </a:solidFill>
                <a:latin typeface="Ubuntu" panose="020B0504030602030204" pitchFamily="34" charset="0"/>
                <a:cs typeface="Trebuchet MS"/>
              </a:rPr>
              <a:t> </a:t>
            </a:r>
            <a:r>
              <a:rPr sz="1400" dirty="0">
                <a:solidFill>
                  <a:srgbClr val="3C3C3B"/>
                </a:solidFill>
                <a:latin typeface="Ubuntu" panose="020B0504030602030204" pitchFamily="34" charset="0"/>
                <a:cs typeface="Trebuchet MS"/>
              </a:rPr>
              <a:t>il</a:t>
            </a:r>
            <a:r>
              <a:rPr sz="1400" spc="-77" dirty="0">
                <a:solidFill>
                  <a:srgbClr val="3C3C3B"/>
                </a:solidFill>
                <a:latin typeface="Ubuntu" panose="020B0504030602030204" pitchFamily="34" charset="0"/>
                <a:cs typeface="Trebuchet MS"/>
              </a:rPr>
              <a:t> </a:t>
            </a:r>
            <a:r>
              <a:rPr sz="1400" spc="-26" dirty="0">
                <a:solidFill>
                  <a:srgbClr val="3C3C3B"/>
                </a:solidFill>
                <a:latin typeface="Ubuntu" panose="020B0504030602030204" pitchFamily="34" charset="0"/>
                <a:cs typeface="Trebuchet MS"/>
              </a:rPr>
              <a:t>cibo,</a:t>
            </a:r>
            <a:r>
              <a:rPr sz="1400" spc="-77" dirty="0">
                <a:solidFill>
                  <a:srgbClr val="3C3C3B"/>
                </a:solidFill>
                <a:latin typeface="Ubuntu" panose="020B0504030602030204" pitchFamily="34" charset="0"/>
                <a:cs typeface="Trebuchet MS"/>
              </a:rPr>
              <a:t> </a:t>
            </a:r>
            <a:r>
              <a:rPr sz="1400" dirty="0">
                <a:solidFill>
                  <a:srgbClr val="3C3C3B"/>
                </a:solidFill>
                <a:latin typeface="Ubuntu" panose="020B0504030602030204" pitchFamily="34" charset="0"/>
                <a:cs typeface="Trebuchet MS"/>
              </a:rPr>
              <a:t>il</a:t>
            </a:r>
            <a:r>
              <a:rPr sz="1400" spc="-77" dirty="0">
                <a:solidFill>
                  <a:srgbClr val="3C3C3B"/>
                </a:solidFill>
                <a:latin typeface="Ubuntu" panose="020B0504030602030204" pitchFamily="34" charset="0"/>
                <a:cs typeface="Trebuchet MS"/>
              </a:rPr>
              <a:t> </a:t>
            </a:r>
            <a:r>
              <a:rPr sz="1400" spc="15" dirty="0">
                <a:solidFill>
                  <a:srgbClr val="3C3C3B"/>
                </a:solidFill>
                <a:latin typeface="Ubuntu" panose="020B0504030602030204" pitchFamily="34" charset="0"/>
                <a:cs typeface="Trebuchet MS"/>
              </a:rPr>
              <a:t>proprio</a:t>
            </a:r>
            <a:r>
              <a:rPr sz="1400" spc="-77" dirty="0">
                <a:solidFill>
                  <a:srgbClr val="3C3C3B"/>
                </a:solidFill>
                <a:latin typeface="Ubuntu" panose="020B0504030602030204" pitchFamily="34" charset="0"/>
                <a:cs typeface="Trebuchet MS"/>
              </a:rPr>
              <a:t> </a:t>
            </a:r>
            <a:r>
              <a:rPr sz="1400" spc="-21" dirty="0">
                <a:solidFill>
                  <a:srgbClr val="3C3C3B"/>
                </a:solidFill>
                <a:latin typeface="Ubuntu" panose="020B0504030602030204" pitchFamily="34" charset="0"/>
                <a:cs typeface="Trebuchet MS"/>
              </a:rPr>
              <a:t>tempo,</a:t>
            </a:r>
            <a:r>
              <a:rPr sz="1400" spc="-77" dirty="0">
                <a:solidFill>
                  <a:srgbClr val="3C3C3B"/>
                </a:solidFill>
                <a:latin typeface="Ubuntu" panose="020B0504030602030204" pitchFamily="34" charset="0"/>
                <a:cs typeface="Trebuchet MS"/>
              </a:rPr>
              <a:t> </a:t>
            </a:r>
            <a:r>
              <a:rPr sz="1400" spc="10" dirty="0">
                <a:solidFill>
                  <a:srgbClr val="3C3C3B"/>
                </a:solidFill>
                <a:latin typeface="Ubuntu" panose="020B0504030602030204" pitchFamily="34" charset="0"/>
                <a:cs typeface="Trebuchet MS"/>
              </a:rPr>
              <a:t>servizi</a:t>
            </a:r>
            <a:r>
              <a:rPr sz="1400" spc="-72" dirty="0">
                <a:solidFill>
                  <a:srgbClr val="3C3C3B"/>
                </a:solidFill>
                <a:latin typeface="Ubuntu" panose="020B0504030602030204" pitchFamily="34" charset="0"/>
                <a:cs typeface="Trebuchet MS"/>
              </a:rPr>
              <a:t> </a:t>
            </a:r>
            <a:r>
              <a:rPr sz="1400" spc="41" dirty="0">
                <a:solidFill>
                  <a:srgbClr val="3C3C3B"/>
                </a:solidFill>
                <a:latin typeface="Ubuntu" panose="020B0504030602030204" pitchFamily="34" charset="0"/>
                <a:cs typeface="Trebuchet MS"/>
              </a:rPr>
              <a:t>o</a:t>
            </a:r>
            <a:r>
              <a:rPr sz="1400" spc="-77" dirty="0">
                <a:solidFill>
                  <a:srgbClr val="3C3C3B"/>
                </a:solidFill>
                <a:latin typeface="Ubuntu" panose="020B0504030602030204" pitchFamily="34" charset="0"/>
                <a:cs typeface="Trebuchet MS"/>
              </a:rPr>
              <a:t> </a:t>
            </a:r>
            <a:r>
              <a:rPr sz="1400" spc="10" dirty="0">
                <a:solidFill>
                  <a:srgbClr val="3C3C3B"/>
                </a:solidFill>
                <a:latin typeface="Ubuntu" panose="020B0504030602030204" pitchFamily="34" charset="0"/>
                <a:cs typeface="Trebuchet MS"/>
              </a:rPr>
              <a:t>denaro</a:t>
            </a:r>
            <a:r>
              <a:rPr sz="1400" spc="-77" dirty="0">
                <a:solidFill>
                  <a:srgbClr val="3C3C3B"/>
                </a:solidFill>
                <a:latin typeface="Ubuntu" panose="020B0504030602030204" pitchFamily="34" charset="0"/>
                <a:cs typeface="Trebuchet MS"/>
              </a:rPr>
              <a:t> </a:t>
            </a:r>
            <a:r>
              <a:rPr sz="1400" spc="5" dirty="0">
                <a:solidFill>
                  <a:srgbClr val="3C3C3B"/>
                </a:solidFill>
                <a:latin typeface="Ubuntu" panose="020B0504030602030204" pitchFamily="34" charset="0"/>
                <a:cs typeface="Trebuchet MS"/>
              </a:rPr>
              <a:t>per</a:t>
            </a:r>
            <a:r>
              <a:rPr sz="1400" spc="-77" dirty="0">
                <a:solidFill>
                  <a:srgbClr val="3C3C3B"/>
                </a:solidFill>
                <a:latin typeface="Ubuntu" panose="020B0504030602030204" pitchFamily="34" charset="0"/>
                <a:cs typeface="Trebuchet MS"/>
              </a:rPr>
              <a:t> </a:t>
            </a:r>
            <a:r>
              <a:rPr sz="1400" spc="-10" dirty="0">
                <a:solidFill>
                  <a:srgbClr val="3C3C3B"/>
                </a:solidFill>
                <a:latin typeface="Ubuntu" panose="020B0504030602030204" pitchFamily="34" charset="0"/>
                <a:cs typeface="Trebuchet MS"/>
              </a:rPr>
              <a:t>aiutare</a:t>
            </a:r>
            <a:r>
              <a:rPr sz="1400" spc="-77" dirty="0">
                <a:solidFill>
                  <a:srgbClr val="3C3C3B"/>
                </a:solidFill>
                <a:latin typeface="Ubuntu" panose="020B0504030602030204" pitchFamily="34" charset="0"/>
                <a:cs typeface="Trebuchet MS"/>
              </a:rPr>
              <a:t> </a:t>
            </a:r>
            <a:r>
              <a:rPr sz="1400" spc="5" dirty="0">
                <a:solidFill>
                  <a:srgbClr val="3C3C3B"/>
                </a:solidFill>
                <a:latin typeface="Ubuntu" panose="020B0504030602030204" pitchFamily="34" charset="0"/>
                <a:cs typeface="Trebuchet MS"/>
              </a:rPr>
              <a:t>chi</a:t>
            </a:r>
            <a:r>
              <a:rPr sz="1400" spc="-77" dirty="0">
                <a:solidFill>
                  <a:srgbClr val="3C3C3B"/>
                </a:solidFill>
                <a:latin typeface="Ubuntu" panose="020B0504030602030204" pitchFamily="34" charset="0"/>
                <a:cs typeface="Trebuchet MS"/>
              </a:rPr>
              <a:t> </a:t>
            </a:r>
            <a:r>
              <a:rPr sz="1400" dirty="0">
                <a:solidFill>
                  <a:srgbClr val="3C3C3B"/>
                </a:solidFill>
                <a:latin typeface="Ubuntu" panose="020B0504030602030204" pitchFamily="34" charset="0"/>
                <a:cs typeface="Trebuchet MS"/>
              </a:rPr>
              <a:t>soffre</a:t>
            </a:r>
            <a:r>
              <a:rPr sz="1400" spc="-77" dirty="0">
                <a:solidFill>
                  <a:srgbClr val="3C3C3B"/>
                </a:solidFill>
                <a:latin typeface="Ubuntu" panose="020B0504030602030204" pitchFamily="34" charset="0"/>
                <a:cs typeface="Trebuchet MS"/>
              </a:rPr>
              <a:t> </a:t>
            </a:r>
            <a:r>
              <a:rPr sz="1400" spc="-5" dirty="0">
                <a:solidFill>
                  <a:srgbClr val="3C3C3B"/>
                </a:solidFill>
                <a:latin typeface="Ubuntu" panose="020B0504030602030204" pitchFamily="34" charset="0"/>
                <a:cs typeface="Trebuchet MS"/>
              </a:rPr>
              <a:t>la</a:t>
            </a:r>
            <a:r>
              <a:rPr sz="1400" spc="-72" dirty="0">
                <a:solidFill>
                  <a:srgbClr val="3C3C3B"/>
                </a:solidFill>
                <a:latin typeface="Ubuntu" panose="020B0504030602030204" pitchFamily="34" charset="0"/>
                <a:cs typeface="Trebuchet MS"/>
              </a:rPr>
              <a:t> </a:t>
            </a:r>
            <a:r>
              <a:rPr sz="1400" spc="-31" dirty="0">
                <a:solidFill>
                  <a:srgbClr val="3C3C3B"/>
                </a:solidFill>
                <a:latin typeface="Ubuntu" panose="020B0504030602030204" pitchFamily="34" charset="0"/>
                <a:cs typeface="Trebuchet MS"/>
              </a:rPr>
              <a:t>fame.</a:t>
            </a:r>
            <a:endParaRPr sz="1400" dirty="0">
              <a:latin typeface="Ubuntu" panose="020B0504030602030204" pitchFamily="34" charset="0"/>
              <a:cs typeface="Trebuchet MS"/>
            </a:endParaRPr>
          </a:p>
          <a:p>
            <a:pPr>
              <a:spcBef>
                <a:spcPts val="57"/>
              </a:spcBef>
            </a:pPr>
            <a:endParaRPr sz="1400" dirty="0">
              <a:latin typeface="Ubuntu" panose="020B0504030602030204" pitchFamily="34" charset="0"/>
              <a:cs typeface="Trebuchet MS"/>
            </a:endParaRPr>
          </a:p>
        </p:txBody>
      </p:sp>
      <p:sp>
        <p:nvSpPr>
          <p:cNvPr id="9" name="object 9"/>
          <p:cNvSpPr txBox="1"/>
          <p:nvPr/>
        </p:nvSpPr>
        <p:spPr>
          <a:xfrm>
            <a:off x="858969" y="5821186"/>
            <a:ext cx="1239539" cy="266862"/>
          </a:xfrm>
          <a:prstGeom prst="rect">
            <a:avLst/>
          </a:prstGeom>
        </p:spPr>
        <p:txBody>
          <a:bodyPr vert="horz" wrap="square" lIns="0" tIns="13075" rIns="0" bIns="0" rtlCol="0">
            <a:spAutoFit/>
          </a:bodyPr>
          <a:lstStyle/>
          <a:p>
            <a:pPr algn="ctr">
              <a:spcBef>
                <a:spcPts val="103"/>
              </a:spcBef>
            </a:pPr>
            <a:r>
              <a:rPr sz="824" b="1" spc="-10" dirty="0">
                <a:solidFill>
                  <a:srgbClr val="3C3C3B"/>
                </a:solidFill>
                <a:latin typeface="Trebuchet MS"/>
                <a:cs typeface="Trebuchet MS"/>
              </a:rPr>
              <a:t>C</a:t>
            </a:r>
            <a:r>
              <a:rPr sz="824" b="1" spc="-5" dirty="0">
                <a:solidFill>
                  <a:srgbClr val="3C3C3B"/>
                </a:solidFill>
                <a:latin typeface="Trebuchet MS"/>
                <a:cs typeface="Trebuchet MS"/>
              </a:rPr>
              <a:t>omunità</a:t>
            </a:r>
            <a:r>
              <a:rPr sz="824" b="1" spc="-67" dirty="0">
                <a:solidFill>
                  <a:srgbClr val="3C3C3B"/>
                </a:solidFill>
                <a:latin typeface="Trebuchet MS"/>
                <a:cs typeface="Trebuchet MS"/>
              </a:rPr>
              <a:t> </a:t>
            </a:r>
            <a:r>
              <a:rPr sz="824" b="1" spc="-26" dirty="0">
                <a:solidFill>
                  <a:srgbClr val="3C3C3B"/>
                </a:solidFill>
                <a:latin typeface="Trebuchet MS"/>
                <a:cs typeface="Trebuchet MS"/>
              </a:rPr>
              <a:t>Eu</a:t>
            </a:r>
            <a:r>
              <a:rPr sz="824" b="1" spc="-36" dirty="0">
                <a:solidFill>
                  <a:srgbClr val="3C3C3B"/>
                </a:solidFill>
                <a:latin typeface="Trebuchet MS"/>
                <a:cs typeface="Trebuchet MS"/>
              </a:rPr>
              <a:t>r</a:t>
            </a:r>
            <a:r>
              <a:rPr sz="824" b="1" spc="-5" dirty="0">
                <a:solidFill>
                  <a:srgbClr val="3C3C3B"/>
                </a:solidFill>
                <a:latin typeface="Trebuchet MS"/>
                <a:cs typeface="Trebuchet MS"/>
              </a:rPr>
              <a:t>opea</a:t>
            </a:r>
            <a:endParaRPr sz="824" dirty="0">
              <a:latin typeface="Trebuchet MS"/>
              <a:cs typeface="Trebuchet MS"/>
            </a:endParaRPr>
          </a:p>
          <a:p>
            <a:pPr algn="ctr">
              <a:lnSpc>
                <a:spcPct val="100000"/>
              </a:lnSpc>
            </a:pPr>
            <a:r>
              <a:rPr sz="824" spc="5" dirty="0">
                <a:solidFill>
                  <a:srgbClr val="3C3C3B"/>
                </a:solidFill>
                <a:latin typeface="Trebuchet MS"/>
                <a:cs typeface="Trebuchet MS"/>
              </a:rPr>
              <a:t>(FEAD</a:t>
            </a:r>
            <a:r>
              <a:rPr sz="824" spc="-57" dirty="0">
                <a:solidFill>
                  <a:srgbClr val="3C3C3B"/>
                </a:solidFill>
                <a:latin typeface="Trebuchet MS"/>
                <a:cs typeface="Trebuchet MS"/>
              </a:rPr>
              <a:t> </a:t>
            </a:r>
            <a:r>
              <a:rPr sz="824" spc="62" dirty="0">
                <a:solidFill>
                  <a:srgbClr val="3C3C3B"/>
                </a:solidFill>
                <a:latin typeface="Trebuchet MS"/>
                <a:cs typeface="Trebuchet MS"/>
              </a:rPr>
              <a:t>+</a:t>
            </a:r>
            <a:r>
              <a:rPr sz="824" spc="-57" dirty="0">
                <a:solidFill>
                  <a:srgbClr val="3C3C3B"/>
                </a:solidFill>
                <a:latin typeface="Trebuchet MS"/>
                <a:cs typeface="Trebuchet MS"/>
              </a:rPr>
              <a:t> </a:t>
            </a:r>
            <a:r>
              <a:rPr sz="824" spc="-41" dirty="0">
                <a:solidFill>
                  <a:srgbClr val="3C3C3B"/>
                </a:solidFill>
                <a:latin typeface="Trebuchet MS"/>
                <a:cs typeface="Trebuchet MS"/>
              </a:rPr>
              <a:t>F</a:t>
            </a:r>
            <a:r>
              <a:rPr sz="824" spc="26" dirty="0">
                <a:solidFill>
                  <a:srgbClr val="3C3C3B"/>
                </a:solidFill>
                <a:latin typeface="Trebuchet MS"/>
                <a:cs typeface="Trebuchet MS"/>
              </a:rPr>
              <a:t>ondo</a:t>
            </a:r>
            <a:r>
              <a:rPr sz="824" spc="-57" dirty="0">
                <a:solidFill>
                  <a:srgbClr val="3C3C3B"/>
                </a:solidFill>
                <a:latin typeface="Trebuchet MS"/>
                <a:cs typeface="Trebuchet MS"/>
              </a:rPr>
              <a:t> </a:t>
            </a:r>
            <a:r>
              <a:rPr sz="824" spc="5" dirty="0">
                <a:solidFill>
                  <a:srgbClr val="3C3C3B"/>
                </a:solidFill>
                <a:latin typeface="Trebuchet MS"/>
                <a:cs typeface="Trebuchet MS"/>
              </a:rPr>
              <a:t>Nazionale)</a:t>
            </a:r>
            <a:endParaRPr sz="824" dirty="0">
              <a:latin typeface="Trebuchet MS"/>
              <a:cs typeface="Trebuchet MS"/>
            </a:endParaRPr>
          </a:p>
        </p:txBody>
      </p:sp>
      <p:sp>
        <p:nvSpPr>
          <p:cNvPr id="10" name="object 10"/>
          <p:cNvSpPr txBox="1"/>
          <p:nvPr/>
        </p:nvSpPr>
        <p:spPr>
          <a:xfrm>
            <a:off x="762211" y="3198530"/>
            <a:ext cx="1336297" cy="520521"/>
          </a:xfrm>
          <a:prstGeom prst="rect">
            <a:avLst/>
          </a:prstGeom>
        </p:spPr>
        <p:txBody>
          <a:bodyPr vert="horz" wrap="square" lIns="0" tIns="13075" rIns="0" bIns="0" rtlCol="0">
            <a:spAutoFit/>
          </a:bodyPr>
          <a:lstStyle/>
          <a:p>
            <a:pPr marL="146450" marR="138605" algn="ctr">
              <a:spcBef>
                <a:spcPts val="103"/>
              </a:spcBef>
            </a:pPr>
            <a:r>
              <a:rPr sz="824" b="1" spc="-10" dirty="0">
                <a:solidFill>
                  <a:srgbClr val="3C3C3B"/>
                </a:solidFill>
                <a:latin typeface="Trebuchet MS"/>
                <a:cs typeface="Trebuchet MS"/>
              </a:rPr>
              <a:t>R</a:t>
            </a:r>
            <a:r>
              <a:rPr sz="824" b="1" spc="-15" dirty="0">
                <a:solidFill>
                  <a:srgbClr val="3C3C3B"/>
                </a:solidFill>
                <a:latin typeface="Trebuchet MS"/>
                <a:cs typeface="Trebuchet MS"/>
              </a:rPr>
              <a:t>ecupe</a:t>
            </a:r>
            <a:r>
              <a:rPr sz="824" b="1" spc="-31" dirty="0">
                <a:solidFill>
                  <a:srgbClr val="3C3C3B"/>
                </a:solidFill>
                <a:latin typeface="Trebuchet MS"/>
                <a:cs typeface="Trebuchet MS"/>
              </a:rPr>
              <a:t>r</a:t>
            </a:r>
            <a:r>
              <a:rPr sz="824" b="1" spc="10" dirty="0">
                <a:solidFill>
                  <a:srgbClr val="3C3C3B"/>
                </a:solidFill>
                <a:latin typeface="Trebuchet MS"/>
                <a:cs typeface="Trebuchet MS"/>
              </a:rPr>
              <a:t>o</a:t>
            </a:r>
            <a:r>
              <a:rPr sz="824" b="1" spc="-67" dirty="0">
                <a:solidFill>
                  <a:srgbClr val="3C3C3B"/>
                </a:solidFill>
                <a:latin typeface="Trebuchet MS"/>
                <a:cs typeface="Trebuchet MS"/>
              </a:rPr>
              <a:t> </a:t>
            </a:r>
            <a:r>
              <a:rPr sz="824" b="1" spc="5" dirty="0">
                <a:solidFill>
                  <a:srgbClr val="3C3C3B"/>
                </a:solidFill>
                <a:latin typeface="Trebuchet MS"/>
                <a:cs typeface="Trebuchet MS"/>
              </a:rPr>
              <a:t>dalla</a:t>
            </a:r>
            <a:r>
              <a:rPr sz="824" b="1" spc="-67" dirty="0">
                <a:solidFill>
                  <a:srgbClr val="3C3C3B"/>
                </a:solidFill>
                <a:latin typeface="Trebuchet MS"/>
                <a:cs typeface="Trebuchet MS"/>
              </a:rPr>
              <a:t> </a:t>
            </a:r>
            <a:r>
              <a:rPr sz="824" b="1" spc="-10" dirty="0">
                <a:solidFill>
                  <a:srgbClr val="3C3C3B"/>
                </a:solidFill>
                <a:latin typeface="Trebuchet MS"/>
                <a:cs typeface="Trebuchet MS"/>
              </a:rPr>
              <a:t>Filie</a:t>
            </a:r>
            <a:r>
              <a:rPr sz="824" b="1" spc="-21" dirty="0">
                <a:solidFill>
                  <a:srgbClr val="3C3C3B"/>
                </a:solidFill>
                <a:latin typeface="Trebuchet MS"/>
                <a:cs typeface="Trebuchet MS"/>
              </a:rPr>
              <a:t>r</a:t>
            </a:r>
            <a:r>
              <a:rPr sz="824" b="1" spc="-10" dirty="0">
                <a:solidFill>
                  <a:srgbClr val="3C3C3B"/>
                </a:solidFill>
                <a:latin typeface="Trebuchet MS"/>
                <a:cs typeface="Trebuchet MS"/>
              </a:rPr>
              <a:t>a  </a:t>
            </a:r>
            <a:r>
              <a:rPr sz="824" b="1" spc="-5" dirty="0">
                <a:solidFill>
                  <a:srgbClr val="3C3C3B"/>
                </a:solidFill>
                <a:latin typeface="Trebuchet MS"/>
                <a:cs typeface="Trebuchet MS"/>
              </a:rPr>
              <a:t>Alimentare</a:t>
            </a:r>
            <a:endParaRPr sz="824" dirty="0">
              <a:latin typeface="Trebuchet MS"/>
              <a:cs typeface="Trebuchet MS"/>
            </a:endParaRPr>
          </a:p>
          <a:p>
            <a:pPr marL="13076" marR="5230" algn="ctr"/>
            <a:r>
              <a:rPr sz="824" spc="-5" dirty="0">
                <a:solidFill>
                  <a:srgbClr val="3C3C3B"/>
                </a:solidFill>
                <a:latin typeface="Trebuchet MS"/>
                <a:cs typeface="Trebuchet MS"/>
              </a:rPr>
              <a:t>P</a:t>
            </a:r>
            <a:r>
              <a:rPr sz="824" spc="-21" dirty="0">
                <a:solidFill>
                  <a:srgbClr val="3C3C3B"/>
                </a:solidFill>
                <a:latin typeface="Trebuchet MS"/>
                <a:cs typeface="Trebuchet MS"/>
              </a:rPr>
              <a:t>r</a:t>
            </a:r>
            <a:r>
              <a:rPr sz="824" dirty="0">
                <a:solidFill>
                  <a:srgbClr val="3C3C3B"/>
                </a:solidFill>
                <a:latin typeface="Trebuchet MS"/>
                <a:cs typeface="Trebuchet MS"/>
              </a:rPr>
              <a:t>odotti</a:t>
            </a:r>
            <a:r>
              <a:rPr sz="824" spc="-57" dirty="0">
                <a:solidFill>
                  <a:srgbClr val="3C3C3B"/>
                </a:solidFill>
                <a:latin typeface="Trebuchet MS"/>
                <a:cs typeface="Trebuchet MS"/>
              </a:rPr>
              <a:t> </a:t>
            </a:r>
            <a:r>
              <a:rPr sz="824" dirty="0">
                <a:solidFill>
                  <a:srgbClr val="3C3C3B"/>
                </a:solidFill>
                <a:latin typeface="Trebuchet MS"/>
                <a:cs typeface="Trebuchet MS"/>
              </a:rPr>
              <a:t>agri</a:t>
            </a:r>
            <a:r>
              <a:rPr sz="824" spc="-15" dirty="0">
                <a:solidFill>
                  <a:srgbClr val="3C3C3B"/>
                </a:solidFill>
                <a:latin typeface="Trebuchet MS"/>
                <a:cs typeface="Trebuchet MS"/>
              </a:rPr>
              <a:t>c</a:t>
            </a:r>
            <a:r>
              <a:rPr sz="824" spc="-26" dirty="0">
                <a:solidFill>
                  <a:srgbClr val="3C3C3B"/>
                </a:solidFill>
                <a:latin typeface="Trebuchet MS"/>
                <a:cs typeface="Trebuchet MS"/>
              </a:rPr>
              <a:t>oli,</a:t>
            </a:r>
            <a:r>
              <a:rPr sz="824" spc="-57" dirty="0">
                <a:solidFill>
                  <a:srgbClr val="3C3C3B"/>
                </a:solidFill>
                <a:latin typeface="Trebuchet MS"/>
                <a:cs typeface="Trebuchet MS"/>
              </a:rPr>
              <a:t> </a:t>
            </a:r>
            <a:r>
              <a:rPr sz="824" spc="-5" dirty="0">
                <a:solidFill>
                  <a:srgbClr val="3C3C3B"/>
                </a:solidFill>
                <a:latin typeface="Trebuchet MS"/>
                <a:cs typeface="Trebuchet MS"/>
              </a:rPr>
              <a:t>industriali,  </a:t>
            </a:r>
            <a:r>
              <a:rPr sz="824" spc="10" dirty="0">
                <a:solidFill>
                  <a:srgbClr val="3C3C3B"/>
                </a:solidFill>
                <a:latin typeface="Trebuchet MS"/>
                <a:cs typeface="Trebuchet MS"/>
              </a:rPr>
              <a:t>distribuzion</a:t>
            </a:r>
            <a:r>
              <a:rPr sz="824" spc="5" dirty="0">
                <a:solidFill>
                  <a:srgbClr val="3C3C3B"/>
                </a:solidFill>
                <a:latin typeface="Trebuchet MS"/>
                <a:cs typeface="Trebuchet MS"/>
              </a:rPr>
              <a:t>e</a:t>
            </a:r>
            <a:r>
              <a:rPr sz="824" spc="-129" dirty="0">
                <a:solidFill>
                  <a:srgbClr val="3C3C3B"/>
                </a:solidFill>
                <a:latin typeface="Trebuchet MS"/>
                <a:cs typeface="Trebuchet MS"/>
              </a:rPr>
              <a:t>,</a:t>
            </a:r>
            <a:r>
              <a:rPr sz="824" spc="-57" dirty="0">
                <a:solidFill>
                  <a:srgbClr val="3C3C3B"/>
                </a:solidFill>
                <a:latin typeface="Trebuchet MS"/>
                <a:cs typeface="Trebuchet MS"/>
              </a:rPr>
              <a:t> </a:t>
            </a:r>
            <a:r>
              <a:rPr sz="824" dirty="0">
                <a:solidFill>
                  <a:srgbClr val="3C3C3B"/>
                </a:solidFill>
                <a:latin typeface="Trebuchet MS"/>
                <a:cs typeface="Trebuchet MS"/>
              </a:rPr>
              <a:t>risto</a:t>
            </a:r>
            <a:r>
              <a:rPr sz="824" spc="-10" dirty="0">
                <a:solidFill>
                  <a:srgbClr val="3C3C3B"/>
                </a:solidFill>
                <a:latin typeface="Trebuchet MS"/>
                <a:cs typeface="Trebuchet MS"/>
              </a:rPr>
              <a:t>r</a:t>
            </a:r>
            <a:r>
              <a:rPr sz="824" spc="10" dirty="0">
                <a:solidFill>
                  <a:srgbClr val="3C3C3B"/>
                </a:solidFill>
                <a:latin typeface="Trebuchet MS"/>
                <a:cs typeface="Trebuchet MS"/>
              </a:rPr>
              <a:t>azione</a:t>
            </a:r>
            <a:endParaRPr sz="824" dirty="0">
              <a:latin typeface="Trebuchet MS"/>
              <a:cs typeface="Trebuchet MS"/>
            </a:endParaRPr>
          </a:p>
        </p:txBody>
      </p:sp>
      <p:sp>
        <p:nvSpPr>
          <p:cNvPr id="11" name="object 11"/>
          <p:cNvSpPr txBox="1"/>
          <p:nvPr/>
        </p:nvSpPr>
        <p:spPr>
          <a:xfrm>
            <a:off x="762211" y="4764951"/>
            <a:ext cx="1265036" cy="277197"/>
          </a:xfrm>
          <a:prstGeom prst="rect">
            <a:avLst/>
          </a:prstGeom>
        </p:spPr>
        <p:txBody>
          <a:bodyPr vert="horz" wrap="square" lIns="0" tIns="13075" rIns="0" bIns="0" rtlCol="0">
            <a:spAutoFit/>
          </a:bodyPr>
          <a:lstStyle/>
          <a:p>
            <a:pPr algn="ctr">
              <a:spcBef>
                <a:spcPts val="103"/>
              </a:spcBef>
            </a:pPr>
            <a:r>
              <a:rPr sz="824" b="1" dirty="0">
                <a:solidFill>
                  <a:srgbClr val="3C3C3B"/>
                </a:solidFill>
                <a:latin typeface="Trebuchet MS"/>
                <a:cs typeface="Trebuchet MS"/>
              </a:rPr>
              <a:t>Collette</a:t>
            </a:r>
            <a:endParaRPr sz="824" dirty="0">
              <a:latin typeface="Trebuchet MS"/>
              <a:cs typeface="Trebuchet MS"/>
            </a:endParaRPr>
          </a:p>
          <a:p>
            <a:pPr algn="ctr">
              <a:lnSpc>
                <a:spcPct val="100000"/>
              </a:lnSpc>
            </a:pPr>
            <a:r>
              <a:rPr sz="824" spc="5" dirty="0">
                <a:solidFill>
                  <a:srgbClr val="3C3C3B"/>
                </a:solidFill>
                <a:latin typeface="Trebuchet MS"/>
                <a:cs typeface="Trebuchet MS"/>
              </a:rPr>
              <a:t>nazionale</a:t>
            </a:r>
            <a:r>
              <a:rPr sz="824" spc="-129" dirty="0">
                <a:solidFill>
                  <a:srgbClr val="3C3C3B"/>
                </a:solidFill>
                <a:latin typeface="Trebuchet MS"/>
                <a:cs typeface="Trebuchet MS"/>
              </a:rPr>
              <a:t>,</a:t>
            </a:r>
            <a:r>
              <a:rPr sz="824" spc="-57" dirty="0">
                <a:solidFill>
                  <a:srgbClr val="3C3C3B"/>
                </a:solidFill>
                <a:latin typeface="Trebuchet MS"/>
                <a:cs typeface="Trebuchet MS"/>
              </a:rPr>
              <a:t> </a:t>
            </a:r>
            <a:r>
              <a:rPr sz="824" spc="-10" dirty="0">
                <a:solidFill>
                  <a:srgbClr val="3C3C3B"/>
                </a:solidFill>
                <a:latin typeface="Trebuchet MS"/>
                <a:cs typeface="Trebuchet MS"/>
              </a:rPr>
              <a:t>aziendali,</a:t>
            </a:r>
            <a:r>
              <a:rPr sz="824" spc="-57" dirty="0">
                <a:solidFill>
                  <a:srgbClr val="3C3C3B"/>
                </a:solidFill>
                <a:latin typeface="Trebuchet MS"/>
                <a:cs typeface="Trebuchet MS"/>
              </a:rPr>
              <a:t> </a:t>
            </a:r>
            <a:r>
              <a:rPr sz="824" dirty="0">
                <a:solidFill>
                  <a:srgbClr val="3C3C3B"/>
                </a:solidFill>
                <a:latin typeface="Trebuchet MS"/>
                <a:cs typeface="Trebuchet MS"/>
              </a:rPr>
              <a:t>locali</a:t>
            </a:r>
            <a:endParaRPr sz="824" dirty="0">
              <a:latin typeface="Trebuchet MS"/>
              <a:cs typeface="Trebuchet MS"/>
            </a:endParaRPr>
          </a:p>
        </p:txBody>
      </p:sp>
      <p:sp>
        <p:nvSpPr>
          <p:cNvPr id="14" name="Titolo 1">
            <a:extLst>
              <a:ext uri="{FF2B5EF4-FFF2-40B4-BE49-F238E27FC236}">
                <a16:creationId xmlns:a16="http://schemas.microsoft.com/office/drawing/2014/main" id="{3354D63D-B206-4FF0-ADEA-9D0569ABE062}"/>
              </a:ext>
            </a:extLst>
          </p:cNvPr>
          <p:cNvSpPr>
            <a:spLocks noGrp="1"/>
          </p:cNvSpPr>
          <p:nvPr>
            <p:ph type="title"/>
          </p:nvPr>
        </p:nvSpPr>
        <p:spPr>
          <a:xfrm>
            <a:off x="213122" y="325992"/>
            <a:ext cx="9723897" cy="915554"/>
          </a:xfrm>
        </p:spPr>
        <p:txBody>
          <a:bodyPr/>
          <a:lstStyle/>
          <a:p>
            <a:pPr algn="l"/>
            <a:r>
              <a:rPr lang="it-IT" sz="3600" b="1" dirty="0">
                <a:solidFill>
                  <a:srgbClr val="FFC000"/>
                </a:solidFill>
                <a:latin typeface="Ubuntu" panose="020B0504030602030204" pitchFamily="34" charset="0"/>
              </a:rPr>
              <a:t>5. L’ATTIVITA’ DEL BANCO ALIMENTARE</a:t>
            </a:r>
          </a:p>
        </p:txBody>
      </p:sp>
      <p:sp>
        <p:nvSpPr>
          <p:cNvPr id="15" name="CasellaDiTesto 14">
            <a:extLst>
              <a:ext uri="{FF2B5EF4-FFF2-40B4-BE49-F238E27FC236}">
                <a16:creationId xmlns:a16="http://schemas.microsoft.com/office/drawing/2014/main" id="{F84ACA0D-84AE-4489-9E1E-157964025FA6}"/>
              </a:ext>
            </a:extLst>
          </p:cNvPr>
          <p:cNvSpPr txBox="1"/>
          <p:nvPr/>
        </p:nvSpPr>
        <p:spPr>
          <a:xfrm>
            <a:off x="1002976" y="4953186"/>
            <a:ext cx="854765" cy="400110"/>
          </a:xfrm>
          <a:prstGeom prst="rect">
            <a:avLst/>
          </a:prstGeom>
          <a:noFill/>
        </p:spPr>
        <p:txBody>
          <a:bodyPr wrap="square" rtlCol="0">
            <a:spAutoFit/>
          </a:bodyPr>
          <a:lstStyle/>
          <a:p>
            <a:r>
              <a:rPr lang="it-IT" sz="2000" b="1" dirty="0">
                <a:latin typeface="Ubuntu" panose="020B0504030602030204"/>
              </a:rPr>
              <a:t>   4%</a:t>
            </a:r>
          </a:p>
        </p:txBody>
      </p:sp>
      <p:sp>
        <p:nvSpPr>
          <p:cNvPr id="16" name="CasellaDiTesto 15">
            <a:extLst>
              <a:ext uri="{FF2B5EF4-FFF2-40B4-BE49-F238E27FC236}">
                <a16:creationId xmlns:a16="http://schemas.microsoft.com/office/drawing/2014/main" id="{DDF17D45-BB65-487C-99BA-12E95DC83918}"/>
              </a:ext>
            </a:extLst>
          </p:cNvPr>
          <p:cNvSpPr txBox="1"/>
          <p:nvPr/>
        </p:nvSpPr>
        <p:spPr>
          <a:xfrm>
            <a:off x="967346" y="3766174"/>
            <a:ext cx="998772" cy="400110"/>
          </a:xfrm>
          <a:prstGeom prst="rect">
            <a:avLst/>
          </a:prstGeom>
          <a:noFill/>
        </p:spPr>
        <p:txBody>
          <a:bodyPr wrap="square" rtlCol="0">
            <a:spAutoFit/>
          </a:bodyPr>
          <a:lstStyle/>
          <a:p>
            <a:r>
              <a:rPr lang="it-IT" sz="2000" b="1" dirty="0">
                <a:latin typeface="Ubuntu" panose="020B0504030602030204"/>
              </a:rPr>
              <a:t>40,5%</a:t>
            </a:r>
          </a:p>
        </p:txBody>
      </p:sp>
      <p:sp>
        <p:nvSpPr>
          <p:cNvPr id="17" name="CasellaDiTesto 16">
            <a:extLst>
              <a:ext uri="{FF2B5EF4-FFF2-40B4-BE49-F238E27FC236}">
                <a16:creationId xmlns:a16="http://schemas.microsoft.com/office/drawing/2014/main" id="{678AEF96-B679-4FD8-ABB4-550A174AC64B}"/>
              </a:ext>
            </a:extLst>
          </p:cNvPr>
          <p:cNvSpPr txBox="1"/>
          <p:nvPr/>
        </p:nvSpPr>
        <p:spPr>
          <a:xfrm>
            <a:off x="967346" y="6088048"/>
            <a:ext cx="854765" cy="400110"/>
          </a:xfrm>
          <a:prstGeom prst="rect">
            <a:avLst/>
          </a:prstGeom>
          <a:noFill/>
        </p:spPr>
        <p:txBody>
          <a:bodyPr wrap="square" rtlCol="0">
            <a:spAutoFit/>
          </a:bodyPr>
          <a:lstStyle/>
          <a:p>
            <a:r>
              <a:rPr lang="it-IT" sz="2000" b="1" dirty="0">
                <a:latin typeface="Ubuntu" panose="020B0504030602030204"/>
              </a:rPr>
              <a:t>   55%</a:t>
            </a:r>
          </a:p>
        </p:txBody>
      </p:sp>
      <p:pic>
        <p:nvPicPr>
          <p:cNvPr id="19" name="object 3">
            <a:extLst>
              <a:ext uri="{FF2B5EF4-FFF2-40B4-BE49-F238E27FC236}">
                <a16:creationId xmlns:a16="http://schemas.microsoft.com/office/drawing/2014/main" id="{71EE698A-0CB8-4646-94E8-9C361B88AB62}"/>
              </a:ext>
            </a:extLst>
          </p:cNvPr>
          <p:cNvPicPr/>
          <p:nvPr/>
        </p:nvPicPr>
        <p:blipFill rotWithShape="1">
          <a:blip r:embed="rId2" cstate="print"/>
          <a:srcRect l="92028" t="32392" r="-1030" b="51312"/>
          <a:stretch/>
        </p:blipFill>
        <p:spPr>
          <a:xfrm>
            <a:off x="7931967" y="3041976"/>
            <a:ext cx="1403724" cy="1469832"/>
          </a:xfrm>
          <a:prstGeom prst="rect">
            <a:avLst/>
          </a:prstGeom>
        </p:spPr>
      </p:pic>
      <p:sp>
        <p:nvSpPr>
          <p:cNvPr id="20" name="Rectangle 9">
            <a:extLst>
              <a:ext uri="{FF2B5EF4-FFF2-40B4-BE49-F238E27FC236}">
                <a16:creationId xmlns:a16="http://schemas.microsoft.com/office/drawing/2014/main" id="{D465D3FD-392E-417E-B710-9D26A0C288FD}"/>
              </a:ext>
            </a:extLst>
          </p:cNvPr>
          <p:cNvSpPr/>
          <p:nvPr/>
        </p:nvSpPr>
        <p:spPr>
          <a:xfrm>
            <a:off x="3264731" y="4083794"/>
            <a:ext cx="3727174" cy="2566202"/>
          </a:xfrm>
          <a:prstGeom prst="rect">
            <a:avLst/>
          </a:prstGeom>
        </p:spPr>
        <p:txBody>
          <a:bodyPr lIns="0" tIns="0" rIns="0" bIns="0"/>
          <a:lstStyle/>
          <a:p>
            <a:pPr eaLnBrk="1" fontAlgn="auto" hangingPunct="1">
              <a:spcBef>
                <a:spcPts val="0"/>
              </a:spcBef>
              <a:spcAft>
                <a:spcPts val="210"/>
              </a:spcAft>
              <a:defRPr/>
            </a:pPr>
            <a:r>
              <a:rPr lang="en-US" b="1" spc="-50" dirty="0">
                <a:solidFill>
                  <a:srgbClr val="496030"/>
                </a:solidFill>
                <a:latin typeface="Ubuntu" panose="020B0504030602030204"/>
              </a:rPr>
              <a:t>51.555</a:t>
            </a:r>
            <a:endParaRPr lang="en-US" sz="1400" b="1" spc="-50" dirty="0">
              <a:solidFill>
                <a:srgbClr val="496030"/>
              </a:solidFill>
              <a:latin typeface="Ubuntu" panose="020B0504030602030204"/>
            </a:endParaRPr>
          </a:p>
          <a:p>
            <a:pPr algn="just" eaLnBrk="1" fontAlgn="auto" hangingPunct="1">
              <a:lnSpc>
                <a:spcPts val="1689"/>
              </a:lnSpc>
              <a:spcBef>
                <a:spcPts val="0"/>
              </a:spcBef>
              <a:spcAft>
                <a:spcPts val="1050"/>
              </a:spcAft>
              <a:defRPr/>
            </a:pPr>
            <a:r>
              <a:rPr lang="en-US" sz="1400" b="1" dirty="0" err="1">
                <a:solidFill>
                  <a:srgbClr val="E9974E"/>
                </a:solidFill>
                <a:latin typeface="Ubuntu" panose="020B0504030602030204"/>
              </a:rPr>
              <a:t>persone</a:t>
            </a:r>
            <a:r>
              <a:rPr lang="en-US" sz="1400" b="1" dirty="0">
                <a:solidFill>
                  <a:srgbClr val="E9974E"/>
                </a:solidFill>
                <a:latin typeface="Ubuntu" panose="020B0504030602030204"/>
              </a:rPr>
              <a:t> </a:t>
            </a:r>
            <a:r>
              <a:rPr lang="en-US" sz="1400" b="1" dirty="0" err="1">
                <a:solidFill>
                  <a:srgbClr val="E9974E"/>
                </a:solidFill>
                <a:latin typeface="Ubuntu" panose="020B0504030602030204"/>
              </a:rPr>
              <a:t>assistite</a:t>
            </a:r>
            <a:r>
              <a:rPr lang="en-US" sz="1400" b="1" dirty="0">
                <a:solidFill>
                  <a:srgbClr val="E9974E"/>
                </a:solidFill>
                <a:latin typeface="Ubuntu" panose="020B0504030602030204"/>
              </a:rPr>
              <a:t> </a:t>
            </a:r>
          </a:p>
          <a:p>
            <a:pPr eaLnBrk="1" fontAlgn="auto" hangingPunct="1">
              <a:spcBef>
                <a:spcPts val="0"/>
              </a:spcBef>
              <a:spcAft>
                <a:spcPts val="210"/>
              </a:spcAft>
              <a:defRPr/>
            </a:pPr>
            <a:r>
              <a:rPr lang="en-US" b="1" dirty="0">
                <a:solidFill>
                  <a:srgbClr val="496030"/>
                </a:solidFill>
                <a:latin typeface="Ubuntu" panose="020B0504030602030204"/>
              </a:rPr>
              <a:t>2.817.274 kg</a:t>
            </a:r>
            <a:endParaRPr lang="en-US" b="1" spc="-50" dirty="0">
              <a:solidFill>
                <a:srgbClr val="496030"/>
              </a:solidFill>
              <a:latin typeface="Ubuntu" panose="020B0504030602030204"/>
            </a:endParaRPr>
          </a:p>
          <a:p>
            <a:pPr algn="just" eaLnBrk="1" fontAlgn="auto" hangingPunct="1">
              <a:spcBef>
                <a:spcPts val="0"/>
              </a:spcBef>
              <a:spcAft>
                <a:spcPts val="1050"/>
              </a:spcAft>
              <a:defRPr/>
            </a:pPr>
            <a:r>
              <a:rPr lang="en-US" sz="1400" b="1" dirty="0">
                <a:solidFill>
                  <a:srgbClr val="E9974E"/>
                </a:solidFill>
                <a:latin typeface="Ubuntu" panose="020B0504030602030204"/>
              </a:rPr>
              <a:t>di </a:t>
            </a:r>
            <a:r>
              <a:rPr lang="en-US" sz="1400" b="1" dirty="0" err="1">
                <a:solidFill>
                  <a:srgbClr val="E9974E"/>
                </a:solidFill>
                <a:latin typeface="Ubuntu" panose="020B0504030602030204"/>
              </a:rPr>
              <a:t>alimenti</a:t>
            </a:r>
            <a:r>
              <a:rPr lang="en-US" sz="1400" b="1" dirty="0">
                <a:solidFill>
                  <a:srgbClr val="E9974E"/>
                </a:solidFill>
                <a:latin typeface="Ubuntu" panose="020B0504030602030204"/>
              </a:rPr>
              <a:t> </a:t>
            </a:r>
            <a:r>
              <a:rPr lang="en-US" sz="1400" b="1" dirty="0" err="1">
                <a:solidFill>
                  <a:srgbClr val="E9974E"/>
                </a:solidFill>
                <a:latin typeface="Ubuntu" panose="020B0504030602030204"/>
              </a:rPr>
              <a:t>recuperati</a:t>
            </a:r>
            <a:r>
              <a:rPr lang="en-US" sz="1400" b="1" dirty="0">
                <a:solidFill>
                  <a:srgbClr val="E9974E"/>
                </a:solidFill>
                <a:latin typeface="Ubuntu" panose="020B0504030602030204"/>
              </a:rPr>
              <a:t>  in un anno</a:t>
            </a:r>
          </a:p>
          <a:p>
            <a:pPr eaLnBrk="1" fontAlgn="auto" hangingPunct="1">
              <a:spcBef>
                <a:spcPts val="0"/>
              </a:spcBef>
              <a:spcAft>
                <a:spcPts val="210"/>
              </a:spcAft>
              <a:defRPr/>
            </a:pPr>
            <a:r>
              <a:rPr lang="en-US" b="1" dirty="0">
                <a:solidFill>
                  <a:srgbClr val="496030"/>
                </a:solidFill>
                <a:latin typeface="Ubuntu" panose="020B0504030602030204"/>
              </a:rPr>
              <a:t>7.524.053 euro</a:t>
            </a:r>
            <a:r>
              <a:rPr lang="en-US" dirty="0">
                <a:solidFill>
                  <a:srgbClr val="496030"/>
                </a:solidFill>
                <a:latin typeface="Ubuntu" panose="020B0504030602030204"/>
              </a:rPr>
              <a:t>  </a:t>
            </a:r>
          </a:p>
          <a:p>
            <a:pPr algn="just" eaLnBrk="1" fontAlgn="auto" hangingPunct="1">
              <a:spcBef>
                <a:spcPts val="0"/>
              </a:spcBef>
              <a:spcAft>
                <a:spcPts val="1470"/>
              </a:spcAft>
              <a:defRPr/>
            </a:pPr>
            <a:r>
              <a:rPr lang="en-US" sz="1400" b="1" dirty="0" err="1">
                <a:solidFill>
                  <a:srgbClr val="E9974E"/>
                </a:solidFill>
                <a:latin typeface="Ubuntu" panose="020B0504030602030204"/>
              </a:rPr>
              <a:t>valore</a:t>
            </a:r>
            <a:r>
              <a:rPr lang="en-US" sz="1400" b="1" dirty="0">
                <a:solidFill>
                  <a:srgbClr val="E9974E"/>
                </a:solidFill>
                <a:latin typeface="Ubuntu" panose="020B0504030602030204"/>
              </a:rPr>
              <a:t> </a:t>
            </a:r>
            <a:r>
              <a:rPr lang="en-US" sz="1400" b="1" dirty="0" err="1">
                <a:solidFill>
                  <a:srgbClr val="E9974E"/>
                </a:solidFill>
                <a:latin typeface="Ubuntu" panose="020B0504030602030204"/>
              </a:rPr>
              <a:t>commerciale</a:t>
            </a:r>
            <a:r>
              <a:rPr lang="en-US" sz="1400" b="1" dirty="0">
                <a:solidFill>
                  <a:srgbClr val="E9974E"/>
                </a:solidFill>
                <a:latin typeface="Ubuntu" panose="020B0504030602030204"/>
              </a:rPr>
              <a:t> del </a:t>
            </a:r>
            <a:r>
              <a:rPr lang="en-US" sz="1400" b="1" dirty="0" err="1">
                <a:solidFill>
                  <a:srgbClr val="E9974E"/>
                </a:solidFill>
                <a:latin typeface="Ubuntu" panose="020B0504030602030204"/>
              </a:rPr>
              <a:t>cibo</a:t>
            </a:r>
            <a:r>
              <a:rPr lang="en-US" sz="1400" b="1" dirty="0">
                <a:solidFill>
                  <a:srgbClr val="E9974E"/>
                </a:solidFill>
                <a:latin typeface="Ubuntu" panose="020B0504030602030204"/>
              </a:rPr>
              <a:t> </a:t>
            </a:r>
            <a:r>
              <a:rPr lang="en-US" sz="1400" b="1" dirty="0" err="1">
                <a:solidFill>
                  <a:srgbClr val="E9974E"/>
                </a:solidFill>
                <a:latin typeface="Ubuntu" panose="020B0504030602030204"/>
              </a:rPr>
              <a:t>raccolto</a:t>
            </a:r>
            <a:endParaRPr lang="en-US" sz="1400" b="1" dirty="0">
              <a:solidFill>
                <a:srgbClr val="E9974E"/>
              </a:solidFill>
              <a:latin typeface="Ubuntu" panose="020B0504030602030204"/>
            </a:endParaRPr>
          </a:p>
          <a:p>
            <a:pPr algn="just" eaLnBrk="1" fontAlgn="auto" hangingPunct="1">
              <a:spcBef>
                <a:spcPts val="0"/>
              </a:spcBef>
              <a:spcAft>
                <a:spcPts val="210"/>
              </a:spcAft>
              <a:defRPr/>
            </a:pPr>
            <a:r>
              <a:rPr lang="en-US" b="1" spc="-50" dirty="0">
                <a:solidFill>
                  <a:srgbClr val="496030"/>
                </a:solidFill>
                <a:latin typeface="Ubuntu" panose="020B0504030602030204"/>
              </a:rPr>
              <a:t>3.762.027*</a:t>
            </a:r>
            <a:r>
              <a:rPr lang="en-US" dirty="0">
                <a:solidFill>
                  <a:srgbClr val="496030"/>
                </a:solidFill>
                <a:latin typeface="Ubuntu" panose="020B0504030602030204"/>
              </a:rPr>
              <a:t> </a:t>
            </a:r>
            <a:r>
              <a:rPr lang="en-US" b="1" dirty="0" err="1">
                <a:solidFill>
                  <a:srgbClr val="496030"/>
                </a:solidFill>
                <a:latin typeface="Ubuntu" panose="020B0504030602030204"/>
              </a:rPr>
              <a:t>pacchi</a:t>
            </a:r>
            <a:r>
              <a:rPr lang="en-US" b="1" dirty="0">
                <a:solidFill>
                  <a:srgbClr val="496030"/>
                </a:solidFill>
                <a:latin typeface="Ubuntu" panose="020B0504030602030204"/>
              </a:rPr>
              <a:t> </a:t>
            </a:r>
            <a:r>
              <a:rPr lang="en-US" b="1" dirty="0" err="1">
                <a:solidFill>
                  <a:srgbClr val="496030"/>
                </a:solidFill>
                <a:latin typeface="Ubuntu" panose="020B0504030602030204"/>
              </a:rPr>
              <a:t>alimentari</a:t>
            </a:r>
            <a:endParaRPr lang="en-US" b="1" dirty="0">
              <a:solidFill>
                <a:srgbClr val="496030"/>
              </a:solidFill>
              <a:latin typeface="Ubuntu" panose="020B0504030602030204"/>
            </a:endParaRPr>
          </a:p>
          <a:p>
            <a:pPr algn="just" eaLnBrk="1" fontAlgn="auto" hangingPunct="1">
              <a:spcBef>
                <a:spcPts val="0"/>
              </a:spcBef>
              <a:spcAft>
                <a:spcPts val="1050"/>
              </a:spcAft>
              <a:defRPr/>
            </a:pPr>
            <a:r>
              <a:rPr lang="en-US" sz="1400" b="1" dirty="0" err="1">
                <a:solidFill>
                  <a:srgbClr val="E9974E"/>
                </a:solidFill>
                <a:latin typeface="Ubuntu" panose="020B0504030602030204"/>
              </a:rPr>
              <a:t>distribuiti</a:t>
            </a:r>
            <a:r>
              <a:rPr lang="en-US" sz="1400" b="1" dirty="0">
                <a:solidFill>
                  <a:srgbClr val="E9974E"/>
                </a:solidFill>
                <a:latin typeface="Ubuntu" panose="020B0504030602030204"/>
              </a:rPr>
              <a:t> alle </a:t>
            </a:r>
            <a:r>
              <a:rPr lang="en-US" sz="1400" b="1" dirty="0" err="1">
                <a:solidFill>
                  <a:srgbClr val="E9974E"/>
                </a:solidFill>
                <a:latin typeface="Ubuntu" panose="020B0504030602030204"/>
              </a:rPr>
              <a:t>famiglie</a:t>
            </a:r>
            <a:r>
              <a:rPr lang="en-US" sz="1400" b="1" dirty="0">
                <a:solidFill>
                  <a:srgbClr val="E9974E"/>
                </a:solidFill>
                <a:latin typeface="Ubuntu" panose="020B0504030602030204"/>
              </a:rPr>
              <a:t> </a:t>
            </a:r>
            <a:r>
              <a:rPr lang="en-US" sz="1400" b="1" dirty="0" err="1">
                <a:solidFill>
                  <a:srgbClr val="E9974E"/>
                </a:solidFill>
                <a:latin typeface="Ubuntu" panose="020B0504030602030204"/>
              </a:rPr>
              <a:t>bisognose</a:t>
            </a:r>
            <a:r>
              <a:rPr lang="en-US" sz="1400" b="1" dirty="0">
                <a:solidFill>
                  <a:srgbClr val="E9974E"/>
                </a:solidFill>
                <a:latin typeface="Ubuntu" panose="020B0504030602030204"/>
              </a:rPr>
              <a:t> in un anno</a:t>
            </a:r>
          </a:p>
        </p:txBody>
      </p:sp>
      <p:sp>
        <p:nvSpPr>
          <p:cNvPr id="22" name="Rectangle 84">
            <a:extLst>
              <a:ext uri="{FF2B5EF4-FFF2-40B4-BE49-F238E27FC236}">
                <a16:creationId xmlns:a16="http://schemas.microsoft.com/office/drawing/2014/main" id="{8E553288-459D-4952-A8A3-19BF483DC4CA}"/>
              </a:ext>
            </a:extLst>
          </p:cNvPr>
          <p:cNvSpPr/>
          <p:nvPr/>
        </p:nvSpPr>
        <p:spPr bwMode="auto">
          <a:xfrm>
            <a:off x="6988147" y="3354262"/>
            <a:ext cx="3740575" cy="1069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endParaRPr lang="it-IT" sz="1300" b="0" i="0" u="none" strike="noStrike" kern="0" cap="none" spc="0" normalizeH="0" baseline="0" noProof="0" dirty="0">
              <a:ln>
                <a:noFill/>
              </a:ln>
              <a:solidFill>
                <a:schemeClr val="tx1">
                  <a:lumMod val="65000"/>
                  <a:lumOff val="35000"/>
                </a:schemeClr>
              </a:solidFill>
              <a:effectLst/>
              <a:uLnTx/>
              <a:uFillTx/>
              <a:latin typeface="Ubuntu" panose="020B0504030602030204" pitchFamily="34" charset="0"/>
              <a:cs typeface="Arial"/>
            </a:endParaRPr>
          </a:p>
        </p:txBody>
      </p:sp>
      <p:sp>
        <p:nvSpPr>
          <p:cNvPr id="24" name="Freccia a destra 23">
            <a:extLst>
              <a:ext uri="{FF2B5EF4-FFF2-40B4-BE49-F238E27FC236}">
                <a16:creationId xmlns:a16="http://schemas.microsoft.com/office/drawing/2014/main" id="{1BF261ED-4196-44C9-BDF3-7CC73F98759F}"/>
              </a:ext>
            </a:extLst>
          </p:cNvPr>
          <p:cNvSpPr/>
          <p:nvPr/>
        </p:nvSpPr>
        <p:spPr>
          <a:xfrm>
            <a:off x="6563855" y="4850315"/>
            <a:ext cx="461638" cy="2057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a destra 24">
            <a:extLst>
              <a:ext uri="{FF2B5EF4-FFF2-40B4-BE49-F238E27FC236}">
                <a16:creationId xmlns:a16="http://schemas.microsoft.com/office/drawing/2014/main" id="{289884A6-33C2-40B6-B8AA-61FCABC5C40C}"/>
              </a:ext>
            </a:extLst>
          </p:cNvPr>
          <p:cNvSpPr/>
          <p:nvPr/>
        </p:nvSpPr>
        <p:spPr>
          <a:xfrm>
            <a:off x="6574321" y="5611912"/>
            <a:ext cx="461639" cy="2141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 </a:t>
            </a:r>
          </a:p>
        </p:txBody>
      </p:sp>
      <p:sp>
        <p:nvSpPr>
          <p:cNvPr id="26" name="Rectangle 9">
            <a:extLst>
              <a:ext uri="{FF2B5EF4-FFF2-40B4-BE49-F238E27FC236}">
                <a16:creationId xmlns:a16="http://schemas.microsoft.com/office/drawing/2014/main" id="{C4881F26-9BD4-480B-BFA2-DC5011622ECB}"/>
              </a:ext>
            </a:extLst>
          </p:cNvPr>
          <p:cNvSpPr/>
          <p:nvPr/>
        </p:nvSpPr>
        <p:spPr>
          <a:xfrm>
            <a:off x="7392062" y="4696522"/>
            <a:ext cx="3727174" cy="2566202"/>
          </a:xfrm>
          <a:prstGeom prst="rect">
            <a:avLst/>
          </a:prstGeom>
        </p:spPr>
        <p:txBody>
          <a:bodyPr lIns="0" tIns="0" rIns="0" bIns="0"/>
          <a:lstStyle/>
          <a:p>
            <a:pPr eaLnBrk="1" fontAlgn="auto" hangingPunct="1">
              <a:spcBef>
                <a:spcPts val="0"/>
              </a:spcBef>
              <a:spcAft>
                <a:spcPts val="210"/>
              </a:spcAft>
              <a:defRPr/>
            </a:pPr>
            <a:r>
              <a:rPr lang="en-US" b="1" spc="-50" dirty="0">
                <a:solidFill>
                  <a:srgbClr val="496030"/>
                </a:solidFill>
                <a:latin typeface="Ubuntu" panose="020B0504030602030204"/>
              </a:rPr>
              <a:t>2.893.070 kg</a:t>
            </a:r>
            <a:endParaRPr lang="en-US" sz="1400" b="1" spc="-50" dirty="0">
              <a:solidFill>
                <a:srgbClr val="496030"/>
              </a:solidFill>
              <a:latin typeface="Ubuntu" panose="020B0504030602030204"/>
            </a:endParaRPr>
          </a:p>
          <a:p>
            <a:pPr algn="just" eaLnBrk="1" fontAlgn="auto" hangingPunct="1">
              <a:lnSpc>
                <a:spcPts val="1689"/>
              </a:lnSpc>
              <a:spcBef>
                <a:spcPts val="0"/>
              </a:spcBef>
              <a:spcAft>
                <a:spcPts val="1050"/>
              </a:spcAft>
              <a:defRPr/>
            </a:pPr>
            <a:r>
              <a:rPr lang="it-IT" sz="1400" b="1" dirty="0">
                <a:solidFill>
                  <a:srgbClr val="E9974E"/>
                </a:solidFill>
                <a:latin typeface="Ubuntu" panose="020B0504030602030204"/>
              </a:rPr>
              <a:t>di alimenti distribuiti  in un anno</a:t>
            </a:r>
          </a:p>
        </p:txBody>
      </p:sp>
      <p:sp>
        <p:nvSpPr>
          <p:cNvPr id="27" name="Rectangle 9">
            <a:extLst>
              <a:ext uri="{FF2B5EF4-FFF2-40B4-BE49-F238E27FC236}">
                <a16:creationId xmlns:a16="http://schemas.microsoft.com/office/drawing/2014/main" id="{783F6F38-8831-42B7-B074-CA254825C974}"/>
              </a:ext>
            </a:extLst>
          </p:cNvPr>
          <p:cNvSpPr/>
          <p:nvPr/>
        </p:nvSpPr>
        <p:spPr>
          <a:xfrm>
            <a:off x="7392062" y="5538747"/>
            <a:ext cx="2953488" cy="715365"/>
          </a:xfrm>
          <a:prstGeom prst="rect">
            <a:avLst/>
          </a:prstGeom>
        </p:spPr>
        <p:txBody>
          <a:bodyPr lIns="0" tIns="0" rIns="0" bIns="0"/>
          <a:lstStyle/>
          <a:p>
            <a:pPr eaLnBrk="1" fontAlgn="auto" hangingPunct="1">
              <a:spcBef>
                <a:spcPts val="0"/>
              </a:spcBef>
              <a:spcAft>
                <a:spcPts val="210"/>
              </a:spcAft>
              <a:defRPr/>
            </a:pPr>
            <a:r>
              <a:rPr lang="it-IT" b="1" spc="-50" dirty="0">
                <a:solidFill>
                  <a:srgbClr val="496030"/>
                </a:solidFill>
                <a:latin typeface="Ubuntu" panose="020B0504030602030204"/>
              </a:rPr>
              <a:t>7.720.625 euro  </a:t>
            </a:r>
          </a:p>
          <a:p>
            <a:pPr algn="just">
              <a:spcAft>
                <a:spcPts val="1470"/>
              </a:spcAft>
              <a:defRPr/>
            </a:pPr>
            <a:r>
              <a:rPr lang="it-IT" sz="1400" b="1" dirty="0">
                <a:solidFill>
                  <a:srgbClr val="E9974E"/>
                </a:solidFill>
                <a:latin typeface="Ubuntu" panose="020B0504030602030204"/>
              </a:rPr>
              <a:t>valore commerciale del cibo donato in un anno</a:t>
            </a:r>
          </a:p>
        </p:txBody>
      </p:sp>
      <p:sp>
        <p:nvSpPr>
          <p:cNvPr id="29" name="CasellaDiTesto 28">
            <a:extLst>
              <a:ext uri="{FF2B5EF4-FFF2-40B4-BE49-F238E27FC236}">
                <a16:creationId xmlns:a16="http://schemas.microsoft.com/office/drawing/2014/main" id="{0DE1075B-6C41-496D-A135-8614F768F971}"/>
              </a:ext>
            </a:extLst>
          </p:cNvPr>
          <p:cNvSpPr txBox="1"/>
          <p:nvPr/>
        </p:nvSpPr>
        <p:spPr>
          <a:xfrm>
            <a:off x="4678464" y="4036575"/>
            <a:ext cx="1184868" cy="594778"/>
          </a:xfrm>
          <a:prstGeom prst="rect">
            <a:avLst/>
          </a:prstGeom>
          <a:noFill/>
        </p:spPr>
        <p:txBody>
          <a:bodyPr wrap="square">
            <a:spAutoFit/>
          </a:bodyPr>
          <a:lstStyle/>
          <a:p>
            <a:pPr eaLnBrk="1" fontAlgn="auto" hangingPunct="1">
              <a:spcBef>
                <a:spcPts val="0"/>
              </a:spcBef>
              <a:spcAft>
                <a:spcPts val="210"/>
              </a:spcAft>
              <a:defRPr/>
            </a:pPr>
            <a:r>
              <a:rPr lang="en-US" b="1" spc="-50" dirty="0">
                <a:solidFill>
                  <a:srgbClr val="496030"/>
                </a:solidFill>
                <a:latin typeface="Ubuntu" panose="020B0504030602030204"/>
              </a:rPr>
              <a:t>      9</a:t>
            </a:r>
            <a:endParaRPr lang="en-US" sz="1800" b="1" spc="-50" dirty="0">
              <a:solidFill>
                <a:srgbClr val="496030"/>
              </a:solidFill>
              <a:latin typeface="Ubuntu" panose="020B0504030602030204"/>
            </a:endParaRPr>
          </a:p>
          <a:p>
            <a:pPr algn="just" eaLnBrk="1" fontAlgn="auto" hangingPunct="1">
              <a:lnSpc>
                <a:spcPts val="1689"/>
              </a:lnSpc>
              <a:spcBef>
                <a:spcPts val="0"/>
              </a:spcBef>
              <a:spcAft>
                <a:spcPts val="1050"/>
              </a:spcAft>
              <a:defRPr/>
            </a:pPr>
            <a:r>
              <a:rPr lang="en-US" sz="1400" b="1" dirty="0" err="1">
                <a:solidFill>
                  <a:srgbClr val="E9974E"/>
                </a:solidFill>
                <a:latin typeface="Ubuntu" panose="020B0504030602030204"/>
              </a:rPr>
              <a:t>volontari</a:t>
            </a:r>
            <a:endParaRPr lang="en-US" sz="1400" b="1" dirty="0">
              <a:solidFill>
                <a:srgbClr val="E9974E"/>
              </a:solidFill>
              <a:latin typeface="Ubuntu" panose="020B0504030602030204"/>
            </a:endParaRPr>
          </a:p>
        </p:txBody>
      </p:sp>
      <p:sp>
        <p:nvSpPr>
          <p:cNvPr id="30" name="CasellaDiTesto 29">
            <a:extLst>
              <a:ext uri="{FF2B5EF4-FFF2-40B4-BE49-F238E27FC236}">
                <a16:creationId xmlns:a16="http://schemas.microsoft.com/office/drawing/2014/main" id="{5E8048E0-121F-4D1D-8867-786AFE4BEC0E}"/>
              </a:ext>
            </a:extLst>
          </p:cNvPr>
          <p:cNvSpPr txBox="1"/>
          <p:nvPr/>
        </p:nvSpPr>
        <p:spPr>
          <a:xfrm>
            <a:off x="5622284" y="4036575"/>
            <a:ext cx="1184868" cy="594778"/>
          </a:xfrm>
          <a:prstGeom prst="rect">
            <a:avLst/>
          </a:prstGeom>
          <a:noFill/>
        </p:spPr>
        <p:txBody>
          <a:bodyPr wrap="square">
            <a:spAutoFit/>
          </a:bodyPr>
          <a:lstStyle/>
          <a:p>
            <a:pPr eaLnBrk="1" fontAlgn="auto" hangingPunct="1">
              <a:spcBef>
                <a:spcPts val="0"/>
              </a:spcBef>
              <a:spcAft>
                <a:spcPts val="210"/>
              </a:spcAft>
              <a:defRPr/>
            </a:pPr>
            <a:r>
              <a:rPr lang="en-US" sz="1800" b="1" spc="-50" dirty="0">
                <a:solidFill>
                  <a:srgbClr val="496030"/>
                </a:solidFill>
                <a:latin typeface="Ubuntu" panose="020B0504030602030204"/>
              </a:rPr>
              <a:t>       4</a:t>
            </a:r>
          </a:p>
          <a:p>
            <a:pPr algn="just" eaLnBrk="1" fontAlgn="auto" hangingPunct="1">
              <a:lnSpc>
                <a:spcPts val="1689"/>
              </a:lnSpc>
              <a:spcBef>
                <a:spcPts val="0"/>
              </a:spcBef>
              <a:spcAft>
                <a:spcPts val="1050"/>
              </a:spcAft>
              <a:defRPr/>
            </a:pPr>
            <a:r>
              <a:rPr lang="en-US" sz="1400" b="1" dirty="0" err="1">
                <a:solidFill>
                  <a:srgbClr val="E9974E"/>
                </a:solidFill>
                <a:latin typeface="Ubuntu" panose="020B0504030602030204"/>
              </a:rPr>
              <a:t>dipendenti</a:t>
            </a:r>
            <a:endParaRPr lang="en-US" sz="1400" b="1" dirty="0">
              <a:solidFill>
                <a:srgbClr val="E9974E"/>
              </a:solidFill>
              <a:latin typeface="Ubuntu" panose="020B050403060203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87FEFE15-7F90-9321-E9EE-CE1CB647CACC}"/>
              </a:ext>
            </a:extLst>
          </p:cNvPr>
          <p:cNvSpPr/>
          <p:nvPr/>
        </p:nvSpPr>
        <p:spPr>
          <a:xfrm>
            <a:off x="449801" y="1740680"/>
            <a:ext cx="4639435" cy="422508"/>
          </a:xfrm>
          <a:prstGeom prst="rect">
            <a:avLst/>
          </a:prstGeom>
          <a:solidFill>
            <a:srgbClr val="23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680ECEBB-E6FD-FB4E-B264-3E92217DF6BE}"/>
              </a:ext>
            </a:extLst>
          </p:cNvPr>
          <p:cNvSpPr>
            <a:spLocks noGrp="1"/>
          </p:cNvSpPr>
          <p:nvPr>
            <p:ph type="title"/>
          </p:nvPr>
        </p:nvSpPr>
        <p:spPr>
          <a:xfrm>
            <a:off x="-92676" y="365718"/>
            <a:ext cx="9582665" cy="1054100"/>
          </a:xfrm>
        </p:spPr>
        <p:txBody>
          <a:bodyPr>
            <a:noAutofit/>
          </a:bodyPr>
          <a:lstStyle/>
          <a:p>
            <a:pPr algn="ctr"/>
            <a:r>
              <a:rPr lang="it-IT" b="1" dirty="0">
                <a:solidFill>
                  <a:srgbClr val="FFC000"/>
                </a:solidFill>
                <a:latin typeface="Ubuntu" panose="020B0504030602030204" pitchFamily="34" charset="0"/>
              </a:rPr>
              <a:t>6. </a:t>
            </a:r>
            <a:r>
              <a:rPr lang="it-IT" sz="3150" b="1" dirty="0">
                <a:solidFill>
                  <a:srgbClr val="FFC000"/>
                </a:solidFill>
                <a:latin typeface="Ubuntu" panose="020B0504030602030204" pitchFamily="34" charset="0"/>
              </a:rPr>
              <a:t>FILIERA DEL RECUPERO DEL CIBO SICURA: </a:t>
            </a:r>
            <a:br>
              <a:rPr lang="it-IT" sz="3150" b="1" dirty="0">
                <a:solidFill>
                  <a:srgbClr val="FFC000"/>
                </a:solidFill>
                <a:latin typeface="Ubuntu" panose="020B0504030602030204" pitchFamily="34" charset="0"/>
              </a:rPr>
            </a:br>
            <a:r>
              <a:rPr lang="it-IT" sz="3150" b="1" dirty="0">
                <a:solidFill>
                  <a:srgbClr val="FFC000"/>
                </a:solidFill>
                <a:latin typeface="Ubuntu" panose="020B0504030602030204" pitchFamily="34" charset="0"/>
              </a:rPr>
              <a:t>I 3 PILASTRI</a:t>
            </a:r>
          </a:p>
        </p:txBody>
      </p:sp>
      <p:sp>
        <p:nvSpPr>
          <p:cNvPr id="5" name="Rettangolo 4">
            <a:extLst>
              <a:ext uri="{FF2B5EF4-FFF2-40B4-BE49-F238E27FC236}">
                <a16:creationId xmlns:a16="http://schemas.microsoft.com/office/drawing/2014/main" id="{F658955A-4DF4-D179-2B3C-C3A5DE69C60B}"/>
              </a:ext>
            </a:extLst>
          </p:cNvPr>
          <p:cNvSpPr/>
          <p:nvPr/>
        </p:nvSpPr>
        <p:spPr>
          <a:xfrm>
            <a:off x="5383439" y="1740680"/>
            <a:ext cx="3817624" cy="903453"/>
          </a:xfrm>
          <a:prstGeom prst="rect">
            <a:avLst/>
          </a:prstGeom>
          <a:solidFill>
            <a:srgbClr val="23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08C25"/>
              </a:solidFill>
            </a:endParaRPr>
          </a:p>
        </p:txBody>
      </p:sp>
      <p:sp>
        <p:nvSpPr>
          <p:cNvPr id="6" name="Rettangolo 5">
            <a:extLst>
              <a:ext uri="{FF2B5EF4-FFF2-40B4-BE49-F238E27FC236}">
                <a16:creationId xmlns:a16="http://schemas.microsoft.com/office/drawing/2014/main" id="{84C4AFFD-043D-CFAF-DADC-CE0236925B92}"/>
              </a:ext>
            </a:extLst>
          </p:cNvPr>
          <p:cNvSpPr/>
          <p:nvPr/>
        </p:nvSpPr>
        <p:spPr>
          <a:xfrm>
            <a:off x="449800" y="2221625"/>
            <a:ext cx="4639435" cy="422508"/>
          </a:xfrm>
          <a:prstGeom prst="rect">
            <a:avLst/>
          </a:prstGeom>
          <a:solidFill>
            <a:srgbClr val="23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3A4264D5-8936-FC4E-1B73-A99F8CE64326}"/>
              </a:ext>
            </a:extLst>
          </p:cNvPr>
          <p:cNvSpPr txBox="1"/>
          <p:nvPr/>
        </p:nvSpPr>
        <p:spPr>
          <a:xfrm>
            <a:off x="155597" y="1782657"/>
            <a:ext cx="6096000" cy="338554"/>
          </a:xfrm>
          <a:prstGeom prst="rect">
            <a:avLst/>
          </a:prstGeom>
          <a:noFill/>
        </p:spPr>
        <p:txBody>
          <a:bodyPr wrap="square" rtlCol="0">
            <a:spAutoFit/>
          </a:bodyPr>
          <a:lstStyle/>
          <a:p>
            <a:r>
              <a:rPr lang="it-IT" sz="1600" b="1" dirty="0">
                <a:latin typeface="Ubuntu" panose="020B0504030602030204" pitchFamily="34" charset="0"/>
              </a:rPr>
              <a:t>    1| LA TUTELA DEL CONSUMATORE FINALE</a:t>
            </a:r>
          </a:p>
        </p:txBody>
      </p:sp>
      <p:sp>
        <p:nvSpPr>
          <p:cNvPr id="8" name="Rettangolo 7">
            <a:extLst>
              <a:ext uri="{FF2B5EF4-FFF2-40B4-BE49-F238E27FC236}">
                <a16:creationId xmlns:a16="http://schemas.microsoft.com/office/drawing/2014/main" id="{13DF406B-FED0-9790-E1CD-C25EE28865D0}"/>
              </a:ext>
            </a:extLst>
          </p:cNvPr>
          <p:cNvSpPr/>
          <p:nvPr/>
        </p:nvSpPr>
        <p:spPr>
          <a:xfrm>
            <a:off x="1216759" y="3106711"/>
            <a:ext cx="6980473" cy="3393237"/>
          </a:xfrm>
          <a:prstGeom prst="rect">
            <a:avLst/>
          </a:prstGeom>
        </p:spPr>
        <p:txBody>
          <a:bodyPr wrap="square">
            <a:spAutoFit/>
          </a:bodyPr>
          <a:lstStyle/>
          <a:p>
            <a:pPr algn="just">
              <a:tabLst>
                <a:tab pos="241300" algn="l"/>
              </a:tabLst>
              <a:defRPr/>
            </a:pPr>
            <a:r>
              <a:rPr lang="it-IT" sz="1600" dirty="0">
                <a:solidFill>
                  <a:schemeClr val="tx1">
                    <a:lumMod val="65000"/>
                    <a:lumOff val="35000"/>
                  </a:schemeClr>
                </a:solidFill>
                <a:latin typeface="Ubuntu" panose="020B0504030602030204"/>
                <a:ea typeface="ＭＳ Ｐゴシック" panose="020B0600070205080204" pitchFamily="34" charset="-128"/>
              </a:rPr>
              <a:t>Ai fini della responsabilità civile, la </a:t>
            </a:r>
            <a:r>
              <a:rPr lang="it-IT" sz="1600" b="1" dirty="0">
                <a:solidFill>
                  <a:schemeClr val="tx1">
                    <a:lumMod val="65000"/>
                    <a:lumOff val="35000"/>
                  </a:schemeClr>
                </a:solidFill>
                <a:latin typeface="Ubuntu" panose="020B0504030602030204"/>
                <a:ea typeface="ＭＳ Ｐゴシック" panose="020B0600070205080204" pitchFamily="34" charset="-128"/>
              </a:rPr>
              <a:t>Legge 155 / 2003 </a:t>
            </a:r>
            <a:r>
              <a:rPr lang="it-IT" sz="1600" dirty="0">
                <a:solidFill>
                  <a:schemeClr val="tx1">
                    <a:lumMod val="65000"/>
                    <a:lumOff val="35000"/>
                  </a:schemeClr>
                </a:solidFill>
                <a:latin typeface="Ubuntu" panose="020B0504030602030204"/>
                <a:ea typeface="ＭＳ Ｐゴシック" panose="020B0600070205080204" pitchFamily="34" charset="-128"/>
              </a:rPr>
              <a:t>equipara le ONLUS destinatarie al consumatore finale.</a:t>
            </a:r>
          </a:p>
          <a:p>
            <a:pPr algn="just">
              <a:tabLst>
                <a:tab pos="241300" algn="l"/>
              </a:tabLst>
              <a:defRPr/>
            </a:pPr>
            <a:endParaRPr lang="it-IT" sz="1600" dirty="0">
              <a:solidFill>
                <a:schemeClr val="tx1">
                  <a:lumMod val="65000"/>
                  <a:lumOff val="35000"/>
                </a:schemeClr>
              </a:solidFill>
              <a:latin typeface="Ubuntu" panose="020B0504030602030204"/>
              <a:ea typeface="ＭＳ Ｐゴシック" panose="020B0600070205080204" pitchFamily="34" charset="-128"/>
            </a:endParaRPr>
          </a:p>
          <a:p>
            <a:pPr marL="12700" lvl="0" algn="just">
              <a:lnSpc>
                <a:spcPts val="2735"/>
              </a:lnSpc>
              <a:tabLst>
                <a:tab pos="241300" algn="l"/>
              </a:tabLst>
              <a:defRPr/>
            </a:pPr>
            <a:endParaRPr lang="it-IT" sz="1600" dirty="0">
              <a:solidFill>
                <a:schemeClr val="tx1">
                  <a:lumMod val="65000"/>
                  <a:lumOff val="35000"/>
                </a:schemeClr>
              </a:solidFill>
              <a:latin typeface="Ubuntu" panose="020B0504030602030204"/>
              <a:cs typeface="Arial"/>
            </a:endParaRPr>
          </a:p>
          <a:p>
            <a:pPr lvl="0" algn="just">
              <a:defRPr/>
            </a:pPr>
            <a:r>
              <a:rPr lang="it-IT" altLang="it-IT" sz="1600" dirty="0">
                <a:solidFill>
                  <a:schemeClr val="tx1">
                    <a:lumMod val="65000"/>
                    <a:lumOff val="35000"/>
                  </a:schemeClr>
                </a:solidFill>
                <a:latin typeface="Ubuntu" panose="020B0504030602030204"/>
                <a:ea typeface="ＭＳ Ｐゴシック" panose="020B0600070205080204" pitchFamily="34" charset="-128"/>
              </a:rPr>
              <a:t>La </a:t>
            </a:r>
            <a:r>
              <a:rPr lang="it-IT" altLang="it-IT" sz="1600" b="1" dirty="0">
                <a:solidFill>
                  <a:schemeClr val="tx1">
                    <a:lumMod val="65000"/>
                    <a:lumOff val="35000"/>
                  </a:schemeClr>
                </a:solidFill>
                <a:latin typeface="Ubuntu" panose="020B0504030602030204"/>
                <a:ea typeface="ＭＳ Ｐゴシック" panose="020B0600070205080204" pitchFamily="34" charset="-128"/>
              </a:rPr>
              <a:t>Legge 166 / 2016 </a:t>
            </a:r>
            <a:r>
              <a:rPr lang="it-IT" altLang="it-IT" sz="1600" dirty="0">
                <a:solidFill>
                  <a:schemeClr val="tx1">
                    <a:lumMod val="65000"/>
                    <a:lumOff val="35000"/>
                  </a:schemeClr>
                </a:solidFill>
                <a:latin typeface="Ubuntu" panose="020B0504030602030204"/>
                <a:ea typeface="ＭＳ Ｐゴシック" panose="020B0600070205080204" pitchFamily="34" charset="-128"/>
              </a:rPr>
              <a:t>- cosiddetta Legge Gadda - riorganizza il quadro normativo di riferimento che regola le donazioni degli alimenti invenduti, con misure di semplificazione, armonizzazione e incentivazione, definendo prioritario il recupero di cibo a scopo sociale. </a:t>
            </a:r>
          </a:p>
          <a:p>
            <a:pPr lvl="0" algn="just">
              <a:defRPr/>
            </a:pPr>
            <a:endParaRPr lang="it-IT" altLang="it-IT" sz="1600" dirty="0">
              <a:solidFill>
                <a:schemeClr val="tx1">
                  <a:lumMod val="65000"/>
                  <a:lumOff val="35000"/>
                </a:schemeClr>
              </a:solidFill>
              <a:latin typeface="Ubuntu" panose="020B0504030602030204"/>
              <a:ea typeface="ＭＳ Ｐゴシック" panose="020B0600070205080204" pitchFamily="34" charset="-128"/>
            </a:endParaRPr>
          </a:p>
          <a:p>
            <a:pPr lvl="0" algn="just">
              <a:defRPr/>
            </a:pPr>
            <a:endParaRPr lang="it-IT" altLang="it-IT" sz="1600" dirty="0">
              <a:solidFill>
                <a:schemeClr val="tx1">
                  <a:lumMod val="65000"/>
                  <a:lumOff val="35000"/>
                </a:schemeClr>
              </a:solidFill>
              <a:latin typeface="Ubuntu" panose="020B0504030602030204"/>
              <a:ea typeface="ＭＳ Ｐゴシック" panose="020B0600070205080204" pitchFamily="34" charset="-128"/>
            </a:endParaRPr>
          </a:p>
          <a:p>
            <a:pPr lvl="0" algn="just">
              <a:defRPr/>
            </a:pPr>
            <a:r>
              <a:rPr lang="it-IT" altLang="it-IT" sz="1600" dirty="0">
                <a:solidFill>
                  <a:schemeClr val="tx1">
                    <a:lumMod val="65000"/>
                    <a:lumOff val="35000"/>
                  </a:schemeClr>
                </a:solidFill>
                <a:latin typeface="Ubuntu" panose="020B0504030602030204"/>
                <a:ea typeface="ＭＳ Ｐゴシック" panose="020B0600070205080204" pitchFamily="34" charset="-128"/>
              </a:rPr>
              <a:t>La sottoscrizione di manuali di collaborazione e l’adozione di procedure operative sono  in grado di garantire l’igiene e la sicurezza degli alimenti durante tutte le fasi delle attività. </a:t>
            </a:r>
          </a:p>
        </p:txBody>
      </p:sp>
      <p:sp>
        <p:nvSpPr>
          <p:cNvPr id="9" name="Rettangolo 8">
            <a:extLst>
              <a:ext uri="{FF2B5EF4-FFF2-40B4-BE49-F238E27FC236}">
                <a16:creationId xmlns:a16="http://schemas.microsoft.com/office/drawing/2014/main" id="{63DD30F5-BA11-67EA-6A99-6CF97193F666}"/>
              </a:ext>
            </a:extLst>
          </p:cNvPr>
          <p:cNvSpPr/>
          <p:nvPr/>
        </p:nvSpPr>
        <p:spPr>
          <a:xfrm>
            <a:off x="5060843" y="1815046"/>
            <a:ext cx="4052938" cy="830997"/>
          </a:xfrm>
          <a:prstGeom prst="rect">
            <a:avLst/>
          </a:prstGeom>
        </p:spPr>
        <p:txBody>
          <a:bodyPr wrap="square">
            <a:spAutoFit/>
          </a:bodyPr>
          <a:lstStyle/>
          <a:p>
            <a:pPr lvl="1"/>
            <a:r>
              <a:rPr lang="it-IT" sz="1600" b="1" dirty="0">
                <a:latin typeface="Ubuntu" panose="020B0504030602030204" pitchFamily="34" charset="0"/>
              </a:rPr>
              <a:t>3| LA SALVAGUARDIA DELLA RESPONSABILITÀ DI TUTTI I SOGGETTI COINVOLTI</a:t>
            </a:r>
          </a:p>
        </p:txBody>
      </p:sp>
      <p:pic>
        <p:nvPicPr>
          <p:cNvPr id="10" name="Elemento grafico 16" descr="Libro aperto contorno">
            <a:extLst>
              <a:ext uri="{FF2B5EF4-FFF2-40B4-BE49-F238E27FC236}">
                <a16:creationId xmlns:a16="http://schemas.microsoft.com/office/drawing/2014/main" id="{317E96CC-9061-DA0A-22B5-A231F84F5F3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8637" y="3138199"/>
            <a:ext cx="457200" cy="457200"/>
          </a:xfrm>
          <a:prstGeom prst="rect">
            <a:avLst/>
          </a:prstGeom>
        </p:spPr>
      </p:pic>
      <p:pic>
        <p:nvPicPr>
          <p:cNvPr id="11" name="Elemento grafico 17" descr="Libro aperto contorno">
            <a:extLst>
              <a:ext uri="{FF2B5EF4-FFF2-40B4-BE49-F238E27FC236}">
                <a16:creationId xmlns:a16="http://schemas.microsoft.com/office/drawing/2014/main" id="{BBA8DC7A-C6B8-FE34-4789-322E1C0EEA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8637" y="4285547"/>
            <a:ext cx="457200" cy="457200"/>
          </a:xfrm>
          <a:prstGeom prst="rect">
            <a:avLst/>
          </a:prstGeom>
        </p:spPr>
      </p:pic>
      <p:pic>
        <p:nvPicPr>
          <p:cNvPr id="12" name="Elemento grafico 18" descr="Libro aperto contorno">
            <a:extLst>
              <a:ext uri="{FF2B5EF4-FFF2-40B4-BE49-F238E27FC236}">
                <a16:creationId xmlns:a16="http://schemas.microsoft.com/office/drawing/2014/main" id="{01B382DD-111C-6CEE-5F30-048C5339CAA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8637" y="5714771"/>
            <a:ext cx="457200" cy="457200"/>
          </a:xfrm>
          <a:prstGeom prst="rect">
            <a:avLst/>
          </a:prstGeom>
        </p:spPr>
      </p:pic>
      <p:sp>
        <p:nvSpPr>
          <p:cNvPr id="13" name="CasellaDiTesto 12">
            <a:extLst>
              <a:ext uri="{FF2B5EF4-FFF2-40B4-BE49-F238E27FC236}">
                <a16:creationId xmlns:a16="http://schemas.microsoft.com/office/drawing/2014/main" id="{587F63F9-01DF-FA82-A745-66F78C55468E}"/>
              </a:ext>
            </a:extLst>
          </p:cNvPr>
          <p:cNvSpPr txBox="1"/>
          <p:nvPr/>
        </p:nvSpPr>
        <p:spPr>
          <a:xfrm>
            <a:off x="-92676" y="2290891"/>
            <a:ext cx="6927996" cy="338554"/>
          </a:xfrm>
          <a:prstGeom prst="rect">
            <a:avLst/>
          </a:prstGeom>
          <a:noFill/>
        </p:spPr>
        <p:txBody>
          <a:bodyPr wrap="square" rtlCol="0">
            <a:spAutoFit/>
          </a:bodyPr>
          <a:lstStyle>
            <a:defPPr>
              <a:defRPr lang="it-IT"/>
            </a:defPPr>
            <a:lvl1pPr>
              <a:defRPr sz="1600" b="1">
                <a:latin typeface="Ubuntu" panose="020B0504030602030204" pitchFamily="34" charset="0"/>
              </a:defRPr>
            </a:lvl1pPr>
          </a:lstStyle>
          <a:p>
            <a:pPr lvl="1"/>
            <a:r>
              <a:rPr lang="it-IT" sz="1600" b="1" dirty="0">
                <a:latin typeface="Ubuntu" panose="020B0504030602030204" pitchFamily="34" charset="0"/>
              </a:rPr>
              <a:t>2| L’IGIENE E LA SICUREZZA DEGLI ALIMENTI</a:t>
            </a:r>
          </a:p>
        </p:txBody>
      </p:sp>
    </p:spTree>
    <p:extLst>
      <p:ext uri="{BB962C8B-B14F-4D97-AF65-F5344CB8AC3E}">
        <p14:creationId xmlns:p14="http://schemas.microsoft.com/office/powerpoint/2010/main" val="367094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con angoli arrotondati 13">
            <a:extLst>
              <a:ext uri="{FF2B5EF4-FFF2-40B4-BE49-F238E27FC236}">
                <a16:creationId xmlns:a16="http://schemas.microsoft.com/office/drawing/2014/main" id="{C5E46BE0-0DE0-5E49-02AC-721B02F1BCDA}"/>
              </a:ext>
            </a:extLst>
          </p:cNvPr>
          <p:cNvSpPr/>
          <p:nvPr/>
        </p:nvSpPr>
        <p:spPr>
          <a:xfrm>
            <a:off x="4416006" y="5010684"/>
            <a:ext cx="3523490" cy="145174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0777BEC9-BE39-B5DC-A7E3-C06AADAAF145}"/>
              </a:ext>
            </a:extLst>
          </p:cNvPr>
          <p:cNvSpPr>
            <a:spLocks noGrp="1"/>
          </p:cNvSpPr>
          <p:nvPr>
            <p:ph type="title"/>
          </p:nvPr>
        </p:nvSpPr>
        <p:spPr>
          <a:xfrm>
            <a:off x="0" y="674059"/>
            <a:ext cx="9888466" cy="1320800"/>
          </a:xfrm>
        </p:spPr>
        <p:txBody>
          <a:bodyPr>
            <a:normAutofit/>
          </a:bodyPr>
          <a:lstStyle/>
          <a:p>
            <a:r>
              <a:rPr lang="it-IT" sz="3150" b="1" dirty="0">
                <a:solidFill>
                  <a:schemeClr val="accent2"/>
                </a:solidFill>
                <a:latin typeface="Ubuntu" panose="020B0504030602030204" pitchFamily="34" charset="0"/>
              </a:rPr>
              <a:t>6.1 LA LEGGE CONTRO GLI SPRECHI ALIMENTARI: 166/2016</a:t>
            </a:r>
          </a:p>
        </p:txBody>
      </p:sp>
      <p:sp>
        <p:nvSpPr>
          <p:cNvPr id="3" name="CasellaDiTesto 2">
            <a:extLst>
              <a:ext uri="{FF2B5EF4-FFF2-40B4-BE49-F238E27FC236}">
                <a16:creationId xmlns:a16="http://schemas.microsoft.com/office/drawing/2014/main" id="{A109375D-75B5-4092-5F8E-110BC3FB9BAA}"/>
              </a:ext>
            </a:extLst>
          </p:cNvPr>
          <p:cNvSpPr txBox="1"/>
          <p:nvPr/>
        </p:nvSpPr>
        <p:spPr>
          <a:xfrm>
            <a:off x="621197" y="1828484"/>
            <a:ext cx="8951682" cy="1892826"/>
          </a:xfrm>
          <a:prstGeom prst="rect">
            <a:avLst/>
          </a:prstGeom>
          <a:noFill/>
        </p:spPr>
        <p:txBody>
          <a:bodyPr wrap="square" rtlCol="0">
            <a:spAutoFit/>
          </a:bodyPr>
          <a:lstStyle/>
          <a:p>
            <a:r>
              <a:rPr lang="it-IT" sz="1300" dirty="0">
                <a:latin typeface="Ubuntu" panose="020B0504030602030204" pitchFamily="34" charset="0"/>
              </a:rPr>
              <a:t>Il Banco Alimentare dona cibo scaduto? La risposta è NO</a:t>
            </a:r>
          </a:p>
          <a:p>
            <a:endParaRPr lang="it-IT" sz="1300" dirty="0">
              <a:latin typeface="Ubuntu" panose="020B0504030602030204" pitchFamily="34" charset="0"/>
            </a:endParaRPr>
          </a:p>
          <a:p>
            <a:r>
              <a:rPr lang="it-IT" sz="1300" dirty="0">
                <a:latin typeface="Ubuntu" panose="020B0504030602030204" pitchFamily="34" charset="0"/>
              </a:rPr>
              <a:t>Bisogna però stare attenti a non confondere la «</a:t>
            </a:r>
            <a:r>
              <a:rPr lang="it-IT" sz="1300" i="1" dirty="0">
                <a:latin typeface="Ubuntu" panose="020B0504030602030204" pitchFamily="34" charset="0"/>
              </a:rPr>
              <a:t>data di scadenza» </a:t>
            </a:r>
            <a:r>
              <a:rPr lang="it-IT" sz="1300" dirty="0">
                <a:latin typeface="Ubuntu" panose="020B0504030602030204" pitchFamily="34" charset="0"/>
              </a:rPr>
              <a:t>con l’indicazione del «</a:t>
            </a:r>
            <a:r>
              <a:rPr lang="it-IT" sz="1300" i="1" dirty="0">
                <a:latin typeface="Ubuntu" panose="020B0504030602030204" pitchFamily="34" charset="0"/>
              </a:rPr>
              <a:t>consumare preferibilmente entro» (TMC), </a:t>
            </a:r>
            <a:r>
              <a:rPr lang="it-IT" sz="1300" dirty="0">
                <a:latin typeface="Ubuntu" panose="020B0504030602030204" pitchFamily="34" charset="0"/>
              </a:rPr>
              <a:t>come chiaramente definito dalla legge contro gli sprechi alimentari (166/2016).</a:t>
            </a:r>
          </a:p>
          <a:p>
            <a:r>
              <a:rPr lang="it-IT" sz="1300" dirty="0">
                <a:latin typeface="Ubuntu" panose="020B0504030602030204" pitchFamily="34" charset="0"/>
              </a:rPr>
              <a:t>La data di scadenza si trova principalmente sui prodotti freschi e deperibili che non vanno consumati oltre il giorno indicato.</a:t>
            </a:r>
          </a:p>
          <a:p>
            <a:r>
              <a:rPr lang="it-IT" sz="1300" dirty="0">
                <a:latin typeface="Ubuntu" panose="020B0504030602030204" pitchFamily="34" charset="0"/>
              </a:rPr>
              <a:t>La dicitura «consumare preferibilmente entro» si trova invece sui prodotti secchi, a lunga conservazione, che, anche dopo tale data, </a:t>
            </a:r>
            <a:r>
              <a:rPr lang="it-IT" sz="1300" b="1" dirty="0">
                <a:latin typeface="Ubuntu" panose="020B0504030602030204" pitchFamily="34" charset="0"/>
              </a:rPr>
              <a:t>possono essere donati perché buoni </a:t>
            </a:r>
            <a:r>
              <a:rPr lang="it-IT" sz="1300" dirty="0">
                <a:latin typeface="Ubuntu" panose="020B0504030602030204" pitchFamily="34" charset="0"/>
              </a:rPr>
              <a:t>e possono essere consumati senza alcun rischio per la salute, a condizione che siano correttamente conservati e che l’imballaggio della confezione sia integro.</a:t>
            </a:r>
            <a:endParaRPr lang="it-IT" sz="1300" b="1" dirty="0">
              <a:latin typeface="Ubuntu" panose="020B0504030602030204" pitchFamily="34" charset="0"/>
            </a:endParaRPr>
          </a:p>
        </p:txBody>
      </p:sp>
      <p:sp>
        <p:nvSpPr>
          <p:cNvPr id="4" name="CasellaDiTesto 3">
            <a:extLst>
              <a:ext uri="{FF2B5EF4-FFF2-40B4-BE49-F238E27FC236}">
                <a16:creationId xmlns:a16="http://schemas.microsoft.com/office/drawing/2014/main" id="{81463BF4-39D6-F28A-E5E6-A525AF57A532}"/>
              </a:ext>
            </a:extLst>
          </p:cNvPr>
          <p:cNvSpPr txBox="1"/>
          <p:nvPr/>
        </p:nvSpPr>
        <p:spPr>
          <a:xfrm>
            <a:off x="1262408" y="3692779"/>
            <a:ext cx="7426518" cy="646331"/>
          </a:xfrm>
          <a:prstGeom prst="rect">
            <a:avLst/>
          </a:prstGeom>
          <a:noFill/>
        </p:spPr>
        <p:txBody>
          <a:bodyPr wrap="square" rtlCol="0">
            <a:spAutoFit/>
          </a:bodyPr>
          <a:lstStyle/>
          <a:p>
            <a:r>
              <a:rPr lang="it-IT" b="1" dirty="0"/>
              <a:t>I PRODOTTI CHE HANNO SUPERATO IL «PREFERIBILMENTE ENTRO IL» SONO DUNQUE BUONI E ANCORA PERFETTAMENTE CONSUMABILI</a:t>
            </a:r>
          </a:p>
        </p:txBody>
      </p:sp>
      <p:sp>
        <p:nvSpPr>
          <p:cNvPr id="5" name="CasellaDiTesto 4">
            <a:extLst>
              <a:ext uri="{FF2B5EF4-FFF2-40B4-BE49-F238E27FC236}">
                <a16:creationId xmlns:a16="http://schemas.microsoft.com/office/drawing/2014/main" id="{09F19F99-2752-8392-41D5-FD57A23E2AA2}"/>
              </a:ext>
            </a:extLst>
          </p:cNvPr>
          <p:cNvSpPr txBox="1"/>
          <p:nvPr/>
        </p:nvSpPr>
        <p:spPr>
          <a:xfrm>
            <a:off x="570645" y="4386195"/>
            <a:ext cx="8810045" cy="461665"/>
          </a:xfrm>
          <a:prstGeom prst="rect">
            <a:avLst/>
          </a:prstGeom>
          <a:noFill/>
        </p:spPr>
        <p:txBody>
          <a:bodyPr wrap="square" rtlCol="0">
            <a:spAutoFit/>
          </a:bodyPr>
          <a:lstStyle/>
          <a:p>
            <a:r>
              <a:rPr lang="it-IT" sz="1200" dirty="0">
                <a:latin typeface="Ubuntu" panose="020B0504030602030204" pitchFamily="34" charset="0"/>
              </a:rPr>
              <a:t>Il Banco Alimentare Puglia recupera e dona questi prodotti salvandoli dallo spreco e, soprattutto, dal pregiudizio di chi li butta via perché ritiene che non siano buoni.</a:t>
            </a:r>
          </a:p>
        </p:txBody>
      </p:sp>
      <p:sp>
        <p:nvSpPr>
          <p:cNvPr id="8" name="Rettangolo con angoli arrotondati 7">
            <a:extLst>
              <a:ext uri="{FF2B5EF4-FFF2-40B4-BE49-F238E27FC236}">
                <a16:creationId xmlns:a16="http://schemas.microsoft.com/office/drawing/2014/main" id="{CCE27470-14F7-03E8-9252-17386D9DF453}"/>
              </a:ext>
            </a:extLst>
          </p:cNvPr>
          <p:cNvSpPr/>
          <p:nvPr/>
        </p:nvSpPr>
        <p:spPr>
          <a:xfrm>
            <a:off x="806103" y="5000790"/>
            <a:ext cx="3523490" cy="1474191"/>
          </a:xfrm>
          <a:prstGeom prst="round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Picture 2" descr="Disegno Latte colorato da Utente non registrato il 17 di Febbraio del 2019">
            <a:extLst>
              <a:ext uri="{FF2B5EF4-FFF2-40B4-BE49-F238E27FC236}">
                <a16:creationId xmlns:a16="http://schemas.microsoft.com/office/drawing/2014/main" id="{01AF8209-D5E9-06A9-3C59-C1B082A67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732" y="5112998"/>
            <a:ext cx="797729" cy="6248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segno yogurt_0: alimenti da colorare">
            <a:extLst>
              <a:ext uri="{FF2B5EF4-FFF2-40B4-BE49-F238E27FC236}">
                <a16:creationId xmlns:a16="http://schemas.microsoft.com/office/drawing/2014/main" id="{5E22AB38-4A3F-533C-0E96-308FDB97B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100" y="5137073"/>
            <a:ext cx="635049" cy="6248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isegno di Formaggio da colorare | Disegni da colorare e stampare gratis">
            <a:extLst>
              <a:ext uri="{FF2B5EF4-FFF2-40B4-BE49-F238E27FC236}">
                <a16:creationId xmlns:a16="http://schemas.microsoft.com/office/drawing/2014/main" id="{EA72947A-D9A1-59E4-8739-175629A51C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204" y="5154925"/>
            <a:ext cx="635049" cy="608589"/>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49C0DBFD-2753-DE10-27E1-59B7FE7D0167}"/>
              </a:ext>
            </a:extLst>
          </p:cNvPr>
          <p:cNvSpPr txBox="1"/>
          <p:nvPr/>
        </p:nvSpPr>
        <p:spPr>
          <a:xfrm>
            <a:off x="1829374" y="5780878"/>
            <a:ext cx="1411434" cy="246221"/>
          </a:xfrm>
          <a:prstGeom prst="rect">
            <a:avLst/>
          </a:prstGeom>
          <a:noFill/>
        </p:spPr>
        <p:txBody>
          <a:bodyPr wrap="square" rtlCol="0">
            <a:spAutoFit/>
          </a:bodyPr>
          <a:lstStyle/>
          <a:p>
            <a:r>
              <a:rPr lang="it-IT" sz="1000" dirty="0">
                <a:latin typeface="Ubuntu" panose="020B0504030602030204" pitchFamily="34" charset="0"/>
              </a:rPr>
              <a:t>DATA DI SCADENZA</a:t>
            </a:r>
          </a:p>
        </p:txBody>
      </p:sp>
      <p:sp>
        <p:nvSpPr>
          <p:cNvPr id="11" name="CasellaDiTesto 10">
            <a:extLst>
              <a:ext uri="{FF2B5EF4-FFF2-40B4-BE49-F238E27FC236}">
                <a16:creationId xmlns:a16="http://schemas.microsoft.com/office/drawing/2014/main" id="{1C718CDD-D6B5-DDF7-AA29-24B6F04E15DD}"/>
              </a:ext>
            </a:extLst>
          </p:cNvPr>
          <p:cNvSpPr txBox="1"/>
          <p:nvPr/>
        </p:nvSpPr>
        <p:spPr>
          <a:xfrm>
            <a:off x="1489544" y="5949196"/>
            <a:ext cx="2276856" cy="461665"/>
          </a:xfrm>
          <a:prstGeom prst="rect">
            <a:avLst/>
          </a:prstGeom>
          <a:noFill/>
        </p:spPr>
        <p:txBody>
          <a:bodyPr wrap="square" rtlCol="0">
            <a:spAutoFit/>
          </a:bodyPr>
          <a:lstStyle/>
          <a:p>
            <a:r>
              <a:rPr lang="it-IT" sz="800" dirty="0">
                <a:latin typeface="Ubuntu" panose="020B0504030602030204" pitchFamily="34" charset="0"/>
              </a:rPr>
              <a:t>Indica la data precisa giorno/mese/anno.</a:t>
            </a:r>
          </a:p>
          <a:p>
            <a:r>
              <a:rPr lang="it-IT" sz="800" dirty="0">
                <a:latin typeface="Ubuntu" panose="020B0504030602030204" pitchFamily="34" charset="0"/>
              </a:rPr>
              <a:t>Si trova sui prodotti freschi e deperibili.</a:t>
            </a:r>
          </a:p>
          <a:p>
            <a:r>
              <a:rPr lang="it-IT" sz="800" dirty="0">
                <a:latin typeface="Ubuntu" panose="020B0504030602030204" pitchFamily="34" charset="0"/>
              </a:rPr>
              <a:t>Oltre tale data sono considerati a rischio.</a:t>
            </a:r>
          </a:p>
        </p:txBody>
      </p:sp>
      <p:pic>
        <p:nvPicPr>
          <p:cNvPr id="1034" name="Picture 10" descr="disegni da colorare spaghetti in pentola per bambini - disegni da colorare  e stampare gratis immagini per bambini Disney">
            <a:extLst>
              <a:ext uri="{FF2B5EF4-FFF2-40B4-BE49-F238E27FC236}">
                <a16:creationId xmlns:a16="http://schemas.microsoft.com/office/drawing/2014/main" id="{77AD3970-60BF-F9AF-6255-6933830223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9633" y="5120561"/>
            <a:ext cx="680328" cy="52747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bbozzo Del Vaso Di Biscotto Illustrazione Vettoriale - Illustrazione di  ossequio, scarabocchio: 23158349">
            <a:extLst>
              <a:ext uri="{FF2B5EF4-FFF2-40B4-BE49-F238E27FC236}">
                <a16:creationId xmlns:a16="http://schemas.microsoft.com/office/drawing/2014/main" id="{AA1A1294-F736-12A1-F927-A11B0B1729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694486" y="5120561"/>
            <a:ext cx="463518" cy="4955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ibo in scatola grafica Immagini senza sfondo e Foto Stock ritagliate -  Alamy">
            <a:extLst>
              <a:ext uri="{FF2B5EF4-FFF2-40B4-BE49-F238E27FC236}">
                <a16:creationId xmlns:a16="http://schemas.microsoft.com/office/drawing/2014/main" id="{EA403721-3236-1247-52F5-5E1B96D151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2330" y="5119419"/>
            <a:ext cx="680327" cy="545554"/>
          </a:xfrm>
          <a:prstGeom prst="rect">
            <a:avLst/>
          </a:prstGeom>
          <a:noFill/>
          <a:extLst>
            <a:ext uri="{909E8E84-426E-40DD-AFC4-6F175D3DCCD1}">
              <a14:hiddenFill xmlns:a14="http://schemas.microsoft.com/office/drawing/2010/main">
                <a:solidFill>
                  <a:srgbClr val="FFFFFF"/>
                </a:solidFill>
              </a14:hiddenFill>
            </a:ext>
          </a:extLst>
        </p:spPr>
      </p:pic>
      <p:sp>
        <p:nvSpPr>
          <p:cNvPr id="12" name="CasellaDiTesto 11">
            <a:extLst>
              <a:ext uri="{FF2B5EF4-FFF2-40B4-BE49-F238E27FC236}">
                <a16:creationId xmlns:a16="http://schemas.microsoft.com/office/drawing/2014/main" id="{CDE1A21B-A490-FA50-5415-06EA18E9C608}"/>
              </a:ext>
            </a:extLst>
          </p:cNvPr>
          <p:cNvSpPr txBox="1"/>
          <p:nvPr/>
        </p:nvSpPr>
        <p:spPr>
          <a:xfrm>
            <a:off x="3996900" y="5712058"/>
            <a:ext cx="4082175" cy="246221"/>
          </a:xfrm>
          <a:prstGeom prst="rect">
            <a:avLst/>
          </a:prstGeom>
          <a:noFill/>
        </p:spPr>
        <p:txBody>
          <a:bodyPr wrap="square" rtlCol="0">
            <a:spAutoFit/>
          </a:bodyPr>
          <a:lstStyle/>
          <a:p>
            <a:pPr algn="ctr"/>
            <a:r>
              <a:rPr lang="it-IT" sz="1000" dirty="0">
                <a:latin typeface="Ubuntu" panose="020B0504030602030204" pitchFamily="34" charset="0"/>
              </a:rPr>
              <a:t>CONSUMARE PREFERIBILMENTE ENTRO</a:t>
            </a:r>
          </a:p>
        </p:txBody>
      </p:sp>
      <p:sp>
        <p:nvSpPr>
          <p:cNvPr id="13" name="CasellaDiTesto 12">
            <a:extLst>
              <a:ext uri="{FF2B5EF4-FFF2-40B4-BE49-F238E27FC236}">
                <a16:creationId xmlns:a16="http://schemas.microsoft.com/office/drawing/2014/main" id="{E02A7295-70D0-8ADD-C6DC-21B6958850A8}"/>
              </a:ext>
            </a:extLst>
          </p:cNvPr>
          <p:cNvSpPr txBox="1"/>
          <p:nvPr/>
        </p:nvSpPr>
        <p:spPr>
          <a:xfrm>
            <a:off x="5058394" y="5761057"/>
            <a:ext cx="2650602" cy="738664"/>
          </a:xfrm>
          <a:prstGeom prst="rect">
            <a:avLst/>
          </a:prstGeom>
          <a:noFill/>
        </p:spPr>
        <p:txBody>
          <a:bodyPr wrap="square" rtlCol="0">
            <a:spAutoFit/>
          </a:bodyPr>
          <a:lstStyle/>
          <a:p>
            <a:r>
              <a:rPr lang="it-IT" sz="800" dirty="0">
                <a:latin typeface="Ubuntu" panose="020B0504030602030204" pitchFamily="34" charset="0"/>
              </a:rPr>
              <a:t>Indica solo il mese/anno</a:t>
            </a:r>
            <a:r>
              <a:rPr lang="it-IT" dirty="0"/>
              <a:t>.</a:t>
            </a:r>
          </a:p>
          <a:p>
            <a:r>
              <a:rPr lang="it-IT" sz="800" dirty="0">
                <a:latin typeface="Ubuntu" panose="020B0504030602030204" pitchFamily="34" charset="0"/>
              </a:rPr>
              <a:t>Si trova su prodotti secchi, a lunga conservazione.</a:t>
            </a:r>
          </a:p>
          <a:p>
            <a:r>
              <a:rPr lang="it-IT" sz="800" dirty="0">
                <a:latin typeface="Ubuntu" panose="020B0504030602030204" pitchFamily="34" charset="0"/>
              </a:rPr>
              <a:t>Oltre tale indicazione i prodotti possono essere consumati senza alcun rischio per la salute.</a:t>
            </a:r>
          </a:p>
        </p:txBody>
      </p:sp>
      <p:pic>
        <p:nvPicPr>
          <p:cNvPr id="6" name="object 4">
            <a:extLst>
              <a:ext uri="{FF2B5EF4-FFF2-40B4-BE49-F238E27FC236}">
                <a16:creationId xmlns:a16="http://schemas.microsoft.com/office/drawing/2014/main" id="{07D2E24C-EDD7-DCB0-623E-2BC537D2C331}"/>
              </a:ext>
            </a:extLst>
          </p:cNvPr>
          <p:cNvPicPr/>
          <p:nvPr/>
        </p:nvPicPr>
        <p:blipFill>
          <a:blip r:embed="rId8"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2644579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4F3D8F-4984-500B-2FC1-02609A905C13}"/>
              </a:ext>
            </a:extLst>
          </p:cNvPr>
          <p:cNvSpPr>
            <a:spLocks noGrp="1"/>
          </p:cNvSpPr>
          <p:nvPr>
            <p:ph type="title"/>
          </p:nvPr>
        </p:nvSpPr>
        <p:spPr>
          <a:xfrm>
            <a:off x="64735" y="269815"/>
            <a:ext cx="9661891" cy="1325563"/>
          </a:xfrm>
        </p:spPr>
        <p:txBody>
          <a:bodyPr>
            <a:normAutofit/>
          </a:bodyPr>
          <a:lstStyle/>
          <a:p>
            <a:r>
              <a:rPr lang="it-IT" sz="3150" b="1" dirty="0">
                <a:solidFill>
                  <a:schemeClr val="accent2"/>
                </a:solidFill>
                <a:latin typeface="Ubuntu" panose="020B0504030602030204" pitchFamily="34" charset="0"/>
              </a:rPr>
              <a:t>6.1 LA LEGGE CONTRO GLI SPRECHI ALIMENTARI: 166/2016</a:t>
            </a:r>
          </a:p>
        </p:txBody>
      </p:sp>
      <p:sp>
        <p:nvSpPr>
          <p:cNvPr id="3" name="CasellaDiTesto 2">
            <a:extLst>
              <a:ext uri="{FF2B5EF4-FFF2-40B4-BE49-F238E27FC236}">
                <a16:creationId xmlns:a16="http://schemas.microsoft.com/office/drawing/2014/main" id="{23FBF39D-0B0F-ABF0-E18B-5914FD61DDA5}"/>
              </a:ext>
            </a:extLst>
          </p:cNvPr>
          <p:cNvSpPr txBox="1"/>
          <p:nvPr/>
        </p:nvSpPr>
        <p:spPr>
          <a:xfrm>
            <a:off x="2914102" y="1557865"/>
            <a:ext cx="7278921" cy="4632037"/>
          </a:xfrm>
          <a:prstGeom prst="rect">
            <a:avLst/>
          </a:prstGeom>
          <a:noFill/>
        </p:spPr>
        <p:txBody>
          <a:bodyPr wrap="square" rtlCol="0">
            <a:spAutoFit/>
          </a:bodyPr>
          <a:lstStyle/>
          <a:p>
            <a:r>
              <a:rPr lang="it-IT" sz="1550" dirty="0">
                <a:latin typeface="Ubuntu" panose="020B0504030602030204" pitchFamily="34" charset="0"/>
              </a:rPr>
              <a:t>La legge 166/2016 persegue la finalità di ridurre gli sprechi alimentari per ciascuna delle fasi di produzione, trasformazione, distribuzione e somministrazione di prodotti alimentari, farmaceutici e di altri prodotti, attraverso la realizzazione dei seguenti obiettivi prioritari:</a:t>
            </a:r>
          </a:p>
          <a:p>
            <a:endParaRPr lang="it-IT" sz="1550" dirty="0">
              <a:latin typeface="Ubuntu" panose="020B0504030602030204" pitchFamily="34" charset="0"/>
            </a:endParaRPr>
          </a:p>
          <a:p>
            <a:pPr marL="342900" indent="-342900">
              <a:buAutoNum type="alphaLcParenR"/>
            </a:pPr>
            <a:r>
              <a:rPr lang="it-IT" sz="1550" dirty="0">
                <a:latin typeface="Ubuntu" panose="020B0504030602030204" pitchFamily="34" charset="0"/>
              </a:rPr>
              <a:t>Favorire il recupero e la donazione delle eccedenze alimentari a fini di solidarietà sociale, destinandole in via prioritaria all’utilizzo umano.</a:t>
            </a:r>
          </a:p>
          <a:p>
            <a:pPr marL="342900" indent="-342900">
              <a:buAutoNum type="alphaLcParenR"/>
            </a:pPr>
            <a:r>
              <a:rPr lang="it-IT" sz="1550" dirty="0">
                <a:latin typeface="Ubuntu" panose="020B0504030602030204" pitchFamily="34" charset="0"/>
              </a:rPr>
              <a:t>Contribuire alla limitazione degli impatti negativi sull’ambiente e sulle risorse naturali mediante azioni volte a ridurre la produzione dei rifiuti e a promuovere il riuso e il riciclo al fine di estendere il ciclo di vita dei prodotti;</a:t>
            </a:r>
          </a:p>
          <a:p>
            <a:pPr marL="342900" indent="-342900">
              <a:buAutoNum type="alphaLcParenR"/>
            </a:pPr>
            <a:r>
              <a:rPr lang="it-IT" sz="1550" dirty="0">
                <a:latin typeface="Ubuntu" panose="020B0504030602030204" pitchFamily="34" charset="0"/>
              </a:rPr>
              <a:t>Contribuire al raggiungimento degli obiettivi generali stabiliti dal Programma nazionale di prevenzione dei rifiuti, adottato ai sensi dell’articolo 180, comma 1-bis, del decreto legislativo 3 aprile 2006, n. 152, e dal Piano nazionale di prevenzione dello spreco alimentare previsto dal medesimo programma nonché alla riduzione della quantità dei rifiuti biodegradabili avviati allo smaltimento in discarica;</a:t>
            </a:r>
          </a:p>
          <a:p>
            <a:pPr marL="342900" indent="-342900">
              <a:buAutoNum type="alphaLcParenR"/>
            </a:pPr>
            <a:r>
              <a:rPr lang="it-IT" sz="1550" dirty="0">
                <a:latin typeface="Ubuntu" panose="020B0504030602030204" pitchFamily="34" charset="0"/>
              </a:rPr>
              <a:t>Contribuire ad attività di ricerca, informazione e sensibilizzazione dei consumatori e delle istituzioni sulle materie oggetto della presente legge, con particolare riferimento alle giovani generazioni</a:t>
            </a:r>
            <a:r>
              <a:rPr lang="it-IT" sz="1600" dirty="0">
                <a:latin typeface="Ubuntu" panose="020B0504030602030204" pitchFamily="34" charset="0"/>
              </a:rPr>
              <a:t>.</a:t>
            </a:r>
          </a:p>
        </p:txBody>
      </p:sp>
      <p:pic>
        <p:nvPicPr>
          <p:cNvPr id="2050" name="Picture 2" descr="Portale Istituzionale del Comune di Parma - Sezione Ambiente - Sconti Tari  per chi dona">
            <a:extLst>
              <a:ext uri="{FF2B5EF4-FFF2-40B4-BE49-F238E27FC236}">
                <a16:creationId xmlns:a16="http://schemas.microsoft.com/office/drawing/2014/main" id="{7F0C517F-6947-F95E-4862-BB52A0714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197" y="1527289"/>
            <a:ext cx="2477614" cy="17223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reco alimentare, cosa dice la Legge Gadda - Consumatori.it">
            <a:extLst>
              <a:ext uri="{FF2B5EF4-FFF2-40B4-BE49-F238E27FC236}">
                <a16:creationId xmlns:a16="http://schemas.microsoft.com/office/drawing/2014/main" id="{8E9A0BE4-408B-854A-8378-5A77519B4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533" y="3348609"/>
            <a:ext cx="2472278" cy="16167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egge Gadda">
            <a:extLst>
              <a:ext uri="{FF2B5EF4-FFF2-40B4-BE49-F238E27FC236}">
                <a16:creationId xmlns:a16="http://schemas.microsoft.com/office/drawing/2014/main" id="{5C1EFF98-2806-F90E-1F65-57B83B4F48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46" y="5064324"/>
            <a:ext cx="2452856" cy="161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71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ECEBB-E6FD-FB4E-B264-3E92217DF6BE}"/>
              </a:ext>
            </a:extLst>
          </p:cNvPr>
          <p:cNvSpPr>
            <a:spLocks noGrp="1"/>
          </p:cNvSpPr>
          <p:nvPr>
            <p:ph type="title"/>
          </p:nvPr>
        </p:nvSpPr>
        <p:spPr>
          <a:xfrm>
            <a:off x="1320761" y="694214"/>
            <a:ext cx="10264108" cy="1054100"/>
          </a:xfrm>
        </p:spPr>
        <p:txBody>
          <a:bodyPr>
            <a:normAutofit/>
          </a:bodyPr>
          <a:lstStyle/>
          <a:p>
            <a:pPr algn="l"/>
            <a:r>
              <a:rPr lang="it-IT" sz="3150" b="1">
                <a:solidFill>
                  <a:schemeClr val="accent2"/>
                </a:solidFill>
                <a:latin typeface="Ubuntu" panose="020B0504030602030204" pitchFamily="34" charset="0"/>
              </a:rPr>
              <a:t>6.1.</a:t>
            </a:r>
            <a:r>
              <a:rPr lang="it-IT" sz="3150" b="1" dirty="0">
                <a:solidFill>
                  <a:schemeClr val="accent2"/>
                </a:solidFill>
                <a:latin typeface="Ubuntu" panose="020B0504030602030204" pitchFamily="34" charset="0"/>
              </a:rPr>
              <a:t>2</a:t>
            </a:r>
            <a:r>
              <a:rPr lang="it-IT" sz="3150" b="1">
                <a:solidFill>
                  <a:schemeClr val="accent2"/>
                </a:solidFill>
                <a:latin typeface="Ubuntu" panose="020B0504030602030204" pitchFamily="34" charset="0"/>
              </a:rPr>
              <a:t>. </a:t>
            </a:r>
            <a:r>
              <a:rPr lang="it-IT" sz="3150" b="1" dirty="0">
                <a:solidFill>
                  <a:schemeClr val="accent2"/>
                </a:solidFill>
                <a:latin typeface="Ubuntu" panose="020B0504030602030204" pitchFamily="34" charset="0"/>
              </a:rPr>
              <a:t>MANUALE PER LE CORRETTE PRASSI</a:t>
            </a:r>
          </a:p>
        </p:txBody>
      </p:sp>
      <p:sp>
        <p:nvSpPr>
          <p:cNvPr id="5" name="Figura a mano libera 4">
            <a:extLst>
              <a:ext uri="{FF2B5EF4-FFF2-40B4-BE49-F238E27FC236}">
                <a16:creationId xmlns:a16="http://schemas.microsoft.com/office/drawing/2014/main" id="{44A5B601-F38E-9DDF-CE7F-5D30F055A0F0}"/>
              </a:ext>
            </a:extLst>
          </p:cNvPr>
          <p:cNvSpPr/>
          <p:nvPr/>
        </p:nvSpPr>
        <p:spPr>
          <a:xfrm>
            <a:off x="3656486" y="3271752"/>
            <a:ext cx="6020496" cy="2941428"/>
          </a:xfrm>
          <a:custGeom>
            <a:avLst/>
            <a:gdLst>
              <a:gd name="connsiteX0" fmla="*/ 0 w 3268015"/>
              <a:gd name="connsiteY0" fmla="*/ 1634008 h 3268015"/>
              <a:gd name="connsiteX1" fmla="*/ 1634008 w 3268015"/>
              <a:gd name="connsiteY1" fmla="*/ 0 h 3268015"/>
              <a:gd name="connsiteX2" fmla="*/ 3268016 w 3268015"/>
              <a:gd name="connsiteY2" fmla="*/ 1634008 h 3268015"/>
              <a:gd name="connsiteX3" fmla="*/ 1634008 w 3268015"/>
              <a:gd name="connsiteY3" fmla="*/ 3268016 h 3268015"/>
              <a:gd name="connsiteX4" fmla="*/ 0 w 3268015"/>
              <a:gd name="connsiteY4" fmla="*/ 1634008 h 326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015" h="3268015">
                <a:moveTo>
                  <a:pt x="0" y="1634008"/>
                </a:moveTo>
                <a:cubicBezTo>
                  <a:pt x="0" y="731570"/>
                  <a:pt x="731570" y="0"/>
                  <a:pt x="1634008" y="0"/>
                </a:cubicBezTo>
                <a:cubicBezTo>
                  <a:pt x="2536446" y="0"/>
                  <a:pt x="3268016" y="731570"/>
                  <a:pt x="3268016" y="1634008"/>
                </a:cubicBezTo>
                <a:cubicBezTo>
                  <a:pt x="3268016" y="2536446"/>
                  <a:pt x="2536446" y="3268016"/>
                  <a:pt x="1634008" y="3268016"/>
                </a:cubicBezTo>
                <a:cubicBezTo>
                  <a:pt x="731570" y="3268016"/>
                  <a:pt x="0" y="2536446"/>
                  <a:pt x="0" y="1634008"/>
                </a:cubicBezTo>
                <a:close/>
              </a:path>
            </a:pathLst>
          </a:custGeom>
          <a:solidFill>
            <a:srgbClr val="F08C25"/>
          </a:solidFill>
        </p:spPr>
        <p:style>
          <a:lnRef idx="2">
            <a:schemeClr val="lt1">
              <a:hueOff val="0"/>
              <a:satOff val="0"/>
              <a:lumOff val="0"/>
              <a:alphaOff val="0"/>
            </a:schemeClr>
          </a:lnRef>
          <a:fillRef idx="1">
            <a:scrgbClr r="0" g="0" b="0"/>
          </a:fillRef>
          <a:effectRef idx="0">
            <a:schemeClr val="accent2">
              <a:alpha val="50000"/>
              <a:hueOff val="-485121"/>
              <a:satOff val="-27976"/>
              <a:lumOff val="2876"/>
              <a:alphaOff val="0"/>
            </a:schemeClr>
          </a:effectRef>
          <a:fontRef idx="minor">
            <a:schemeClr val="tx1"/>
          </a:fontRef>
        </p:style>
        <p:txBody>
          <a:bodyPr spcFirstLastPara="0" vert="horz" wrap="square" lIns="658440" tIns="509070" rIns="658440" bIns="509070" numCol="1" spcCol="1270" anchor="ctr" anchorCtr="0">
            <a:noAutofit/>
          </a:bodyPr>
          <a:lstStyle/>
          <a:p>
            <a:pPr algn="ctr" defTabSz="1066800">
              <a:lnSpc>
                <a:spcPct val="90000"/>
              </a:lnSpc>
              <a:spcBef>
                <a:spcPct val="0"/>
              </a:spcBef>
              <a:spcAft>
                <a:spcPct val="35000"/>
              </a:spcAft>
            </a:pPr>
            <a:endParaRPr lang="it-IT" sz="1200" b="1">
              <a:solidFill>
                <a:schemeClr val="bg1"/>
              </a:solidFill>
              <a:latin typeface="Ubuntu" panose="020B0504030602030204" pitchFamily="34" charset="0"/>
            </a:endParaRPr>
          </a:p>
        </p:txBody>
      </p:sp>
      <p:pic>
        <p:nvPicPr>
          <p:cNvPr id="6" name="Immagine 5" descr="Immagine che contiene testo&#10;&#10;Descrizione generata automaticamente">
            <a:hlinkClick r:id="rId3"/>
            <a:extLst>
              <a:ext uri="{FF2B5EF4-FFF2-40B4-BE49-F238E27FC236}">
                <a16:creationId xmlns:a16="http://schemas.microsoft.com/office/drawing/2014/main" id="{815EA718-E9F8-217F-D0CE-3A0AE13033A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6526" y="1402453"/>
            <a:ext cx="3489960" cy="4629538"/>
          </a:xfrm>
          <a:prstGeom prst="rect">
            <a:avLst/>
          </a:prstGeom>
        </p:spPr>
      </p:pic>
      <p:sp>
        <p:nvSpPr>
          <p:cNvPr id="7" name="Segnaposto testo 2">
            <a:extLst>
              <a:ext uri="{FF2B5EF4-FFF2-40B4-BE49-F238E27FC236}">
                <a16:creationId xmlns:a16="http://schemas.microsoft.com/office/drawing/2014/main" id="{52B6C439-D7AA-5748-9135-A15859AD4805}"/>
              </a:ext>
            </a:extLst>
          </p:cNvPr>
          <p:cNvSpPr txBox="1">
            <a:spLocks/>
          </p:cNvSpPr>
          <p:nvPr/>
        </p:nvSpPr>
        <p:spPr>
          <a:xfrm>
            <a:off x="3495397" y="1598628"/>
            <a:ext cx="6721983" cy="18543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65000"/>
                    <a:lumOff val="35000"/>
                  </a:schemeClr>
                </a:solidFill>
                <a:latin typeface="Ubuntu" panose="020B050403060203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700" marR="5080" indent="-1905" algn="just">
              <a:lnSpc>
                <a:spcPct val="150000"/>
              </a:lnSpc>
              <a:spcBef>
                <a:spcPts val="100"/>
              </a:spcBef>
            </a:pPr>
            <a:r>
              <a:rPr lang="it-IT" sz="1800" spc="10" dirty="0">
                <a:latin typeface="Ubuntu" panose="020B0504030602030204"/>
                <a:cs typeface="Century Gothic"/>
              </a:rPr>
              <a:t>Fondazione Banco Alimentare insieme a </a:t>
            </a:r>
            <a:r>
              <a:rPr lang="it-IT" sz="1800" spc="-5" dirty="0">
                <a:latin typeface="Ubuntu" panose="020B0504030602030204"/>
                <a:cs typeface="Century Gothic"/>
              </a:rPr>
              <a:t>Caritas </a:t>
            </a:r>
            <a:r>
              <a:rPr lang="it-IT" sz="1800" dirty="0">
                <a:latin typeface="Ubuntu" panose="020B0504030602030204"/>
                <a:cs typeface="Century Gothic"/>
              </a:rPr>
              <a:t>Italiana ha realizzato un</a:t>
            </a:r>
            <a:r>
              <a:rPr lang="it-IT" sz="1800" spc="10" dirty="0">
                <a:latin typeface="Ubuntu" panose="020B0504030602030204"/>
                <a:cs typeface="Century Gothic"/>
              </a:rPr>
              <a:t> </a:t>
            </a:r>
            <a:r>
              <a:rPr lang="it-IT" sz="1800" dirty="0">
                <a:latin typeface="Ubuntu" panose="020B0504030602030204"/>
                <a:cs typeface="Century Gothic"/>
              </a:rPr>
              <a:t>Manuale per il recupero e la distribuzione di cibo a scopo sociale,</a:t>
            </a:r>
            <a:r>
              <a:rPr lang="it-IT" sz="1800" spc="-10" dirty="0">
                <a:latin typeface="Ubuntu" panose="020B0504030602030204"/>
                <a:cs typeface="Century Gothic"/>
              </a:rPr>
              <a:t> </a:t>
            </a:r>
            <a:r>
              <a:rPr lang="it-IT" sz="1800" spc="-5" dirty="0">
                <a:latin typeface="Ubuntu" panose="020B0504030602030204"/>
                <a:cs typeface="Century Gothic"/>
              </a:rPr>
              <a:t>validato dal Ministero </a:t>
            </a:r>
            <a:r>
              <a:rPr lang="it-IT" sz="1800" dirty="0">
                <a:latin typeface="Ubuntu" panose="020B0504030602030204"/>
                <a:cs typeface="Century Gothic"/>
              </a:rPr>
              <a:t>della </a:t>
            </a:r>
            <a:r>
              <a:rPr lang="it-IT" sz="1800" spc="-5" dirty="0">
                <a:latin typeface="Ubuntu" panose="020B0504030602030204"/>
                <a:cs typeface="Century Gothic"/>
              </a:rPr>
              <a:t>Salute </a:t>
            </a:r>
            <a:r>
              <a:rPr lang="it-IT" sz="1800" spc="10" dirty="0">
                <a:latin typeface="Ubuntu" panose="020B0504030602030204"/>
                <a:cs typeface="Century Gothic"/>
              </a:rPr>
              <a:t>in </a:t>
            </a:r>
            <a:r>
              <a:rPr lang="it-IT" sz="1800" spc="-5" dirty="0">
                <a:latin typeface="Ubuntu" panose="020B0504030602030204"/>
                <a:cs typeface="Century Gothic"/>
              </a:rPr>
              <a:t>conformità con  </a:t>
            </a:r>
            <a:r>
              <a:rPr lang="it-IT" sz="1800" dirty="0">
                <a:latin typeface="Ubuntu" panose="020B0504030602030204"/>
                <a:cs typeface="Century Gothic"/>
              </a:rPr>
              <a:t>l’Articolo 8 </a:t>
            </a:r>
            <a:r>
              <a:rPr lang="it-IT" sz="1800" spc="-5" dirty="0">
                <a:latin typeface="Ubuntu" panose="020B0504030602030204"/>
                <a:cs typeface="Century Gothic"/>
              </a:rPr>
              <a:t>del Regolamento </a:t>
            </a:r>
            <a:r>
              <a:rPr lang="it-IT" sz="1800" spc="-10" dirty="0">
                <a:latin typeface="Ubuntu" panose="020B0504030602030204"/>
                <a:cs typeface="Century Gothic"/>
              </a:rPr>
              <a:t>(CE) </a:t>
            </a:r>
            <a:r>
              <a:rPr lang="it-IT" sz="1800" spc="-5" dirty="0">
                <a:latin typeface="Ubuntu" panose="020B0504030602030204"/>
                <a:cs typeface="Century Gothic"/>
              </a:rPr>
              <a:t>n.</a:t>
            </a:r>
            <a:r>
              <a:rPr lang="it-IT" sz="1800" spc="30" dirty="0">
                <a:latin typeface="Ubuntu" panose="020B0504030602030204"/>
                <a:cs typeface="Century Gothic"/>
              </a:rPr>
              <a:t> </a:t>
            </a:r>
            <a:r>
              <a:rPr lang="it-IT" sz="1800" spc="-5" dirty="0">
                <a:latin typeface="Ubuntu" panose="020B0504030602030204"/>
                <a:cs typeface="Century Gothic"/>
              </a:rPr>
              <a:t>852/2004.</a:t>
            </a:r>
          </a:p>
          <a:p>
            <a:pPr algn="just"/>
            <a:endParaRPr lang="it-IT" sz="1800" dirty="0">
              <a:solidFill>
                <a:srgbClr val="1D2D0A"/>
              </a:solidFill>
            </a:endParaRPr>
          </a:p>
        </p:txBody>
      </p:sp>
      <p:sp>
        <p:nvSpPr>
          <p:cNvPr id="8" name="Rettangolo 7">
            <a:extLst>
              <a:ext uri="{FF2B5EF4-FFF2-40B4-BE49-F238E27FC236}">
                <a16:creationId xmlns:a16="http://schemas.microsoft.com/office/drawing/2014/main" id="{E00672FB-CAEC-F614-F395-F0AE4F49F8A4}"/>
              </a:ext>
            </a:extLst>
          </p:cNvPr>
          <p:cNvSpPr/>
          <p:nvPr/>
        </p:nvSpPr>
        <p:spPr>
          <a:xfrm>
            <a:off x="4127524" y="3990379"/>
            <a:ext cx="5710547" cy="1723549"/>
          </a:xfrm>
          <a:prstGeom prst="rect">
            <a:avLst/>
          </a:prstGeom>
        </p:spPr>
        <p:txBody>
          <a:bodyPr wrap="square">
            <a:spAutoFit/>
          </a:bodyPr>
          <a:lstStyle/>
          <a:p>
            <a:pPr marL="71120" marR="480059" algn="just"/>
            <a:r>
              <a:rPr lang="it-IT" sz="1700" b="1" spc="-5" dirty="0">
                <a:solidFill>
                  <a:schemeClr val="bg1"/>
                </a:solidFill>
                <a:latin typeface="Ubuntu" panose="020B0504030602030204"/>
              </a:rPr>
              <a:t> </a:t>
            </a:r>
          </a:p>
          <a:p>
            <a:pPr marL="71120" marR="480059" algn="just"/>
            <a:r>
              <a:rPr lang="it-IT" sz="1700" b="1" spc="-5" dirty="0">
                <a:solidFill>
                  <a:schemeClr val="bg1"/>
                </a:solidFill>
                <a:latin typeface="Ubuntu" panose="020B0504030602030204"/>
              </a:rPr>
              <a:t>Aiutare le organizzazioni caritative ad adottare </a:t>
            </a:r>
            <a:r>
              <a:rPr lang="it-IT" sz="1700" b="1" spc="-10" dirty="0">
                <a:solidFill>
                  <a:schemeClr val="bg1"/>
                </a:solidFill>
                <a:latin typeface="Ubuntu" panose="020B0504030602030204"/>
              </a:rPr>
              <a:t>«prassi </a:t>
            </a:r>
            <a:r>
              <a:rPr lang="it-IT" sz="1700" b="1" spc="-5" dirty="0">
                <a:solidFill>
                  <a:schemeClr val="bg1"/>
                </a:solidFill>
                <a:latin typeface="Ubuntu" panose="020B0504030602030204"/>
              </a:rPr>
              <a:t>igieniche» </a:t>
            </a:r>
            <a:r>
              <a:rPr lang="it-IT" sz="1700" b="1" dirty="0">
                <a:solidFill>
                  <a:schemeClr val="bg1"/>
                </a:solidFill>
                <a:latin typeface="Ubuntu" panose="020B0504030602030204"/>
              </a:rPr>
              <a:t>che  </a:t>
            </a:r>
            <a:r>
              <a:rPr lang="it-IT" sz="1700" b="1" spc="-5" dirty="0">
                <a:solidFill>
                  <a:schemeClr val="bg1"/>
                </a:solidFill>
                <a:latin typeface="Ubuntu" panose="020B0504030602030204"/>
              </a:rPr>
              <a:t>consentano </a:t>
            </a:r>
            <a:r>
              <a:rPr lang="it-IT" sz="1700" b="1" dirty="0">
                <a:solidFill>
                  <a:schemeClr val="bg1"/>
                </a:solidFill>
                <a:latin typeface="Ubuntu" panose="020B0504030602030204"/>
              </a:rPr>
              <a:t>il </a:t>
            </a:r>
            <a:r>
              <a:rPr lang="it-IT" sz="1700" b="1" spc="-10" dirty="0">
                <a:solidFill>
                  <a:schemeClr val="bg1"/>
                </a:solidFill>
                <a:latin typeface="Ubuntu" panose="020B0504030602030204"/>
              </a:rPr>
              <a:t>recupero, </a:t>
            </a:r>
            <a:r>
              <a:rPr lang="it-IT" sz="1700" b="1" dirty="0">
                <a:solidFill>
                  <a:schemeClr val="bg1"/>
                </a:solidFill>
                <a:latin typeface="Ubuntu" panose="020B0504030602030204"/>
              </a:rPr>
              <a:t>la </a:t>
            </a:r>
            <a:r>
              <a:rPr lang="it-IT" sz="1700" b="1" spc="-5" dirty="0">
                <a:solidFill>
                  <a:schemeClr val="bg1"/>
                </a:solidFill>
                <a:latin typeface="Ubuntu" panose="020B0504030602030204"/>
              </a:rPr>
              <a:t>raccolta, </a:t>
            </a:r>
            <a:r>
              <a:rPr lang="it-IT" sz="1700" b="1" dirty="0">
                <a:solidFill>
                  <a:schemeClr val="bg1"/>
                </a:solidFill>
                <a:latin typeface="Ubuntu" panose="020B0504030602030204"/>
              </a:rPr>
              <a:t>la </a:t>
            </a:r>
            <a:r>
              <a:rPr lang="it-IT" sz="1700" b="1" spc="-5" dirty="0">
                <a:solidFill>
                  <a:schemeClr val="bg1"/>
                </a:solidFill>
                <a:latin typeface="Ubuntu" panose="020B0504030602030204"/>
              </a:rPr>
              <a:t>conservazione </a:t>
            </a:r>
            <a:r>
              <a:rPr lang="it-IT" sz="1700" b="1" dirty="0">
                <a:solidFill>
                  <a:schemeClr val="bg1"/>
                </a:solidFill>
                <a:latin typeface="Ubuntu" panose="020B0504030602030204"/>
              </a:rPr>
              <a:t>e la distribuzione </a:t>
            </a:r>
            <a:r>
              <a:rPr lang="it-IT" sz="1700" b="1" spc="-5" dirty="0">
                <a:solidFill>
                  <a:schemeClr val="bg1"/>
                </a:solidFill>
                <a:latin typeface="Ubuntu" panose="020B0504030602030204"/>
              </a:rPr>
              <a:t>di </a:t>
            </a:r>
            <a:r>
              <a:rPr lang="it-IT" sz="1700" b="1" spc="-10" dirty="0">
                <a:solidFill>
                  <a:schemeClr val="bg1"/>
                </a:solidFill>
                <a:latin typeface="Ubuntu" panose="020B0504030602030204"/>
              </a:rPr>
              <a:t>derrate </a:t>
            </a:r>
            <a:r>
              <a:rPr lang="it-IT" sz="1700" b="1" dirty="0">
                <a:solidFill>
                  <a:schemeClr val="bg1"/>
                </a:solidFill>
                <a:latin typeface="Ubuntu" panose="020B0504030602030204"/>
              </a:rPr>
              <a:t>alimentari garantendo</a:t>
            </a:r>
            <a:r>
              <a:rPr lang="it-IT" sz="1700" b="1" spc="-5" dirty="0">
                <a:solidFill>
                  <a:schemeClr val="bg1"/>
                </a:solidFill>
                <a:latin typeface="Ubuntu" panose="020B0504030602030204"/>
                <a:cs typeface="Verdana"/>
              </a:rPr>
              <a:t> </a:t>
            </a:r>
            <a:r>
              <a:rPr lang="it-IT" sz="1700" b="1" dirty="0">
                <a:solidFill>
                  <a:schemeClr val="bg1"/>
                </a:solidFill>
                <a:latin typeface="Ubuntu" panose="020B0504030602030204"/>
                <a:cs typeface="Verdana"/>
              </a:rPr>
              <a:t>la </a:t>
            </a:r>
            <a:r>
              <a:rPr lang="it-IT" sz="1700" b="1" spc="-5" dirty="0">
                <a:solidFill>
                  <a:schemeClr val="bg1"/>
                </a:solidFill>
                <a:latin typeface="Ubuntu" panose="020B0504030602030204"/>
                <a:cs typeface="Verdana"/>
              </a:rPr>
              <a:t>sicurezza alimentare, come disciplinato dal </a:t>
            </a:r>
            <a:r>
              <a:rPr lang="it-IT" sz="1700" b="1" dirty="0">
                <a:solidFill>
                  <a:schemeClr val="bg1"/>
                </a:solidFill>
                <a:latin typeface="Ubuntu" panose="020B0504030602030204"/>
                <a:cs typeface="Verdana"/>
              </a:rPr>
              <a:t>reg. UE</a:t>
            </a:r>
            <a:r>
              <a:rPr lang="it-IT" sz="1700" b="1" spc="25" dirty="0">
                <a:solidFill>
                  <a:schemeClr val="bg1"/>
                </a:solidFill>
                <a:latin typeface="Ubuntu" panose="020B0504030602030204"/>
                <a:cs typeface="Verdana"/>
              </a:rPr>
              <a:t> </a:t>
            </a:r>
            <a:r>
              <a:rPr lang="it-IT" sz="1700" b="1" dirty="0">
                <a:solidFill>
                  <a:schemeClr val="bg1"/>
                </a:solidFill>
                <a:latin typeface="Ubuntu" panose="020B0504030602030204"/>
                <a:cs typeface="Verdana"/>
              </a:rPr>
              <a:t>852.</a:t>
            </a:r>
          </a:p>
        </p:txBody>
      </p:sp>
      <p:sp>
        <p:nvSpPr>
          <p:cNvPr id="9" name="Rettangolo 8">
            <a:extLst>
              <a:ext uri="{FF2B5EF4-FFF2-40B4-BE49-F238E27FC236}">
                <a16:creationId xmlns:a16="http://schemas.microsoft.com/office/drawing/2014/main" id="{94704544-BC09-951F-F7D2-5551890C22C2}"/>
              </a:ext>
            </a:extLst>
          </p:cNvPr>
          <p:cNvSpPr/>
          <p:nvPr/>
        </p:nvSpPr>
        <p:spPr>
          <a:xfrm>
            <a:off x="5506047" y="3532563"/>
            <a:ext cx="1618305" cy="584775"/>
          </a:xfrm>
          <a:prstGeom prst="rect">
            <a:avLst/>
          </a:prstGeom>
        </p:spPr>
        <p:txBody>
          <a:bodyPr wrap="square">
            <a:spAutoFit/>
          </a:bodyPr>
          <a:lstStyle/>
          <a:p>
            <a:r>
              <a:rPr lang="it-IT" sz="3200" b="1" spc="-5" dirty="0">
                <a:solidFill>
                  <a:schemeClr val="bg1"/>
                </a:solidFill>
                <a:latin typeface="Ubuntu" panose="020B0504030602030204"/>
              </a:rPr>
              <a:t>SCOPO</a:t>
            </a:r>
            <a:endParaRPr lang="it-IT" sz="3200" dirty="0"/>
          </a:p>
        </p:txBody>
      </p:sp>
      <p:pic>
        <p:nvPicPr>
          <p:cNvPr id="10" name="Picture 22">
            <a:extLst>
              <a:ext uri="{FF2B5EF4-FFF2-40B4-BE49-F238E27FC236}">
                <a16:creationId xmlns:a16="http://schemas.microsoft.com/office/drawing/2014/main" id="{7226D419-C096-7025-56F1-53A2FB4FA00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7307393" y="3614525"/>
            <a:ext cx="636959" cy="636959"/>
          </a:xfrm>
          <a:prstGeom prst="rect">
            <a:avLst/>
          </a:prstGeom>
        </p:spPr>
      </p:pic>
      <p:pic>
        <p:nvPicPr>
          <p:cNvPr id="3" name="object 4">
            <a:extLst>
              <a:ext uri="{FF2B5EF4-FFF2-40B4-BE49-F238E27FC236}">
                <a16:creationId xmlns:a16="http://schemas.microsoft.com/office/drawing/2014/main" id="{EC93857E-E093-B484-1BC5-9BED1B279A8E}"/>
              </a:ext>
            </a:extLst>
          </p:cNvPr>
          <p:cNvPicPr/>
          <p:nvPr/>
        </p:nvPicPr>
        <p:blipFill>
          <a:blip r:embed="rId7"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790915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3C930FF5-098E-5494-0B2A-39F36A8BE153}"/>
              </a:ext>
            </a:extLst>
          </p:cNvPr>
          <p:cNvSpPr>
            <a:spLocks noGrp="1"/>
          </p:cNvSpPr>
          <p:nvPr>
            <p:ph type="title"/>
          </p:nvPr>
        </p:nvSpPr>
        <p:spPr>
          <a:xfrm>
            <a:off x="969658" y="673562"/>
            <a:ext cx="10515600" cy="1054100"/>
          </a:xfrm>
        </p:spPr>
        <p:txBody>
          <a:bodyPr>
            <a:noAutofit/>
          </a:bodyPr>
          <a:lstStyle/>
          <a:p>
            <a:pPr algn="l"/>
            <a:r>
              <a:rPr lang="it-IT" b="1" dirty="0">
                <a:solidFill>
                  <a:srgbClr val="FFC000"/>
                </a:solidFill>
                <a:latin typeface="Ubuntu" panose="020B0504030602030204" pitchFamily="34" charset="0"/>
              </a:rPr>
              <a:t>SOMMARIO</a:t>
            </a:r>
            <a:br>
              <a:rPr lang="it-IT" b="1" dirty="0">
                <a:solidFill>
                  <a:srgbClr val="FFC000"/>
                </a:solidFill>
                <a:latin typeface="Ubuntu" panose="020B0504030602030204" pitchFamily="34" charset="0"/>
              </a:rPr>
            </a:br>
            <a:endParaRPr lang="it-IT" b="1" dirty="0">
              <a:solidFill>
                <a:srgbClr val="FFC000"/>
              </a:solidFill>
              <a:latin typeface="Ubuntu" panose="020B0504030602030204" pitchFamily="34" charset="0"/>
            </a:endParaRPr>
          </a:p>
        </p:txBody>
      </p:sp>
      <p:sp>
        <p:nvSpPr>
          <p:cNvPr id="7" name="Segnaposto contenuto 6">
            <a:extLst>
              <a:ext uri="{FF2B5EF4-FFF2-40B4-BE49-F238E27FC236}">
                <a16:creationId xmlns:a16="http://schemas.microsoft.com/office/drawing/2014/main" id="{8F2BB77D-C089-3256-B777-1B62E3E14E8E}"/>
              </a:ext>
            </a:extLst>
          </p:cNvPr>
          <p:cNvSpPr>
            <a:spLocks noGrp="1"/>
          </p:cNvSpPr>
          <p:nvPr>
            <p:ph idx="1"/>
          </p:nvPr>
        </p:nvSpPr>
        <p:spPr>
          <a:xfrm>
            <a:off x="969658" y="1501085"/>
            <a:ext cx="10982278" cy="5207187"/>
          </a:xfrm>
        </p:spPr>
        <p:txBody>
          <a:bodyPr>
            <a:normAutofit fontScale="92500" lnSpcReduction="20000"/>
          </a:bodyPr>
          <a:lstStyle/>
          <a:p>
            <a:pPr marL="228600" indent="-228600" algn="just">
              <a:buAutoNum type="arabicPeriod"/>
            </a:pPr>
            <a:r>
              <a:rPr lang="it-IT" sz="1200" dirty="0"/>
              <a:t>Chi siamo………………………………………………………………………………………………………………………………….4-5</a:t>
            </a:r>
          </a:p>
          <a:p>
            <a:pPr algn="just"/>
            <a:r>
              <a:rPr lang="it-IT" sz="1200" dirty="0"/>
              <a:t>1.2 La nostra mission…………………………………………………………………………………………………………………………..6</a:t>
            </a:r>
          </a:p>
          <a:p>
            <a:pPr marL="228600" indent="-228600" algn="just">
              <a:buAutoNum type="arabicPeriod" startAt="2"/>
            </a:pPr>
            <a:r>
              <a:rPr lang="it-IT" sz="1200" dirty="0"/>
              <a:t>Un po’ di storia……………………………………………………………………………………………………………………………7-9</a:t>
            </a:r>
          </a:p>
          <a:p>
            <a:pPr algn="just"/>
            <a:r>
              <a:rPr lang="it-IT" sz="1200" dirty="0"/>
              <a:t>2.2 I nostri valori………………………………………………………………………………………………………………………………..10</a:t>
            </a:r>
          </a:p>
          <a:p>
            <a:pPr algn="just"/>
            <a:r>
              <a:rPr lang="it-IT" sz="1200" dirty="0"/>
              <a:t>3. Identità-struttura organizzativa……………………………………………………………………………….......................................11</a:t>
            </a:r>
          </a:p>
          <a:p>
            <a:pPr marL="0" indent="0" algn="just">
              <a:buNone/>
            </a:pPr>
            <a:r>
              <a:rPr lang="it-IT" sz="1000" dirty="0">
                <a:solidFill>
                  <a:srgbClr val="FF0000"/>
                </a:solidFill>
              </a:rPr>
              <a:t>3.1</a:t>
            </a:r>
            <a:r>
              <a:rPr lang="it-IT" sz="1200" dirty="0"/>
              <a:t>    I benefici della nostra attività………………………………………………………………………………………...............................12</a:t>
            </a:r>
          </a:p>
          <a:p>
            <a:pPr algn="just"/>
            <a:r>
              <a:rPr lang="it-IT" sz="1200" dirty="0"/>
              <a:t>4. I risultati 2022……………………………………………………………………………………………………………………………..13</a:t>
            </a:r>
          </a:p>
          <a:p>
            <a:pPr algn="just"/>
            <a:r>
              <a:rPr lang="it-IT" sz="1200" dirty="0"/>
              <a:t>5. L’attività del Banco Alimentare………………………………………………………………………………………………………………14</a:t>
            </a:r>
          </a:p>
          <a:p>
            <a:pPr algn="just"/>
            <a:r>
              <a:rPr lang="it-IT" sz="1200" dirty="0"/>
              <a:t>6.Filiera del recupero del Cibo sicura: I 3 pilastri ……………………………………………………………………………………………15</a:t>
            </a:r>
          </a:p>
          <a:p>
            <a:pPr marL="0" indent="0" algn="just">
              <a:buNone/>
            </a:pPr>
            <a:r>
              <a:rPr lang="it-IT" sz="1000" dirty="0">
                <a:solidFill>
                  <a:srgbClr val="FF0000"/>
                </a:solidFill>
              </a:rPr>
              <a:t>6.1</a:t>
            </a:r>
            <a:r>
              <a:rPr lang="it-IT" sz="1200" dirty="0"/>
              <a:t>    La legge contro gli sprechi alimentari………………………………………………………………………………………………………………16-17</a:t>
            </a:r>
          </a:p>
          <a:p>
            <a:pPr marL="0" indent="0" algn="just">
              <a:buNone/>
            </a:pPr>
            <a:r>
              <a:rPr lang="it-IT" sz="1000" dirty="0">
                <a:solidFill>
                  <a:srgbClr val="FF0000"/>
                </a:solidFill>
              </a:rPr>
              <a:t>6.1.2</a:t>
            </a:r>
            <a:r>
              <a:rPr lang="it-IT" sz="1200" dirty="0">
                <a:solidFill>
                  <a:srgbClr val="FF0000"/>
                </a:solidFill>
              </a:rPr>
              <a:t>  </a:t>
            </a:r>
            <a:r>
              <a:rPr lang="it-IT" sz="1200" dirty="0"/>
              <a:t>Manuale per le corrette prassi…………………………………………………………………………………………………………………………18</a:t>
            </a:r>
          </a:p>
          <a:p>
            <a:pPr marL="0" indent="0" algn="just">
              <a:buNone/>
            </a:pPr>
            <a:r>
              <a:rPr lang="it-IT" sz="1000" dirty="0">
                <a:solidFill>
                  <a:schemeClr val="accent1"/>
                </a:solidFill>
              </a:rPr>
              <a:t>6.1.3  </a:t>
            </a:r>
            <a:r>
              <a:rPr lang="it-IT" sz="1200" dirty="0"/>
              <a:t>Il processo di controllo…………………………………………………………………………………………………………………………………….19-21</a:t>
            </a:r>
          </a:p>
          <a:p>
            <a:pPr algn="just"/>
            <a:r>
              <a:rPr lang="it-IT" sz="1200" dirty="0"/>
              <a:t>6.2 Lo spreco alimentare………………………………………………………………………………………………………………………..23-25</a:t>
            </a:r>
          </a:p>
          <a:p>
            <a:pPr algn="just"/>
            <a:r>
              <a:rPr lang="it-IT" sz="1200" dirty="0"/>
              <a:t>7.1 Donazione e recupero eccedenze…………………………………………………………………………………………………….26-27</a:t>
            </a:r>
          </a:p>
          <a:p>
            <a:pPr algn="just"/>
            <a:r>
              <a:rPr lang="it-IT" sz="1200" dirty="0"/>
              <a:t>7.2 La catena degli aiuti…………………………………………………………………………………………………………………….28</a:t>
            </a:r>
          </a:p>
          <a:p>
            <a:pPr algn="just"/>
            <a:r>
              <a:rPr lang="it-IT" sz="1200" dirty="0"/>
              <a:t>7.3 La collaborazione con Banco Alimentare cosa offriamo…………………………………………………………………………...29</a:t>
            </a:r>
          </a:p>
          <a:p>
            <a:pPr algn="just"/>
            <a:r>
              <a:rPr lang="it-IT" sz="1200" dirty="0"/>
              <a:t>7.4 Il Programma </a:t>
            </a:r>
            <a:r>
              <a:rPr lang="it-IT" sz="1200" dirty="0" err="1"/>
              <a:t>Siticibo</a:t>
            </a:r>
            <a:r>
              <a:rPr lang="it-IT" sz="1200" dirty="0"/>
              <a:t>………………………………………………………………………………………………………………...…30</a:t>
            </a:r>
          </a:p>
          <a:p>
            <a:pPr algn="just"/>
            <a:r>
              <a:rPr lang="it-IT" sz="1200" dirty="0"/>
              <a:t>7.4.1 SDGS…………………………………………………………………………………………………………………………………….31</a:t>
            </a:r>
          </a:p>
          <a:p>
            <a:pPr algn="just"/>
            <a:r>
              <a:rPr lang="it-IT" sz="1200" dirty="0"/>
              <a:t>La Giornata Nazionale della Colletta Alimentare………………………………………………………………………..32-34</a:t>
            </a:r>
          </a:p>
          <a:p>
            <a:pPr marL="0" indent="0">
              <a:buNone/>
            </a:pPr>
            <a:endParaRPr lang="it-IT" sz="1200" dirty="0"/>
          </a:p>
          <a:p>
            <a:endParaRPr lang="it-IT" sz="1200" dirty="0"/>
          </a:p>
          <a:p>
            <a:endParaRPr lang="it-IT" sz="1200" dirty="0"/>
          </a:p>
          <a:p>
            <a:endParaRPr lang="it-IT" sz="1200" dirty="0"/>
          </a:p>
          <a:p>
            <a:endParaRPr lang="it-IT" sz="1200" dirty="0"/>
          </a:p>
          <a:p>
            <a:endParaRPr lang="it-IT" sz="1200" dirty="0"/>
          </a:p>
          <a:p>
            <a:endParaRPr lang="it-IT" sz="1200" dirty="0"/>
          </a:p>
          <a:p>
            <a:endParaRPr lang="it-IT" sz="1200" dirty="0"/>
          </a:p>
          <a:p>
            <a:pPr marL="228600" indent="-228600">
              <a:buAutoNum type="arabicPeriod" startAt="6"/>
            </a:pPr>
            <a:endParaRPr lang="it-IT" sz="1200" dirty="0"/>
          </a:p>
          <a:p>
            <a:endParaRPr lang="it-IT" sz="1200" dirty="0"/>
          </a:p>
          <a:p>
            <a:endParaRPr lang="it-IT" sz="1200" dirty="0"/>
          </a:p>
        </p:txBody>
      </p:sp>
      <p:pic>
        <p:nvPicPr>
          <p:cNvPr id="2" name="object 4">
            <a:extLst>
              <a:ext uri="{FF2B5EF4-FFF2-40B4-BE49-F238E27FC236}">
                <a16:creationId xmlns:a16="http://schemas.microsoft.com/office/drawing/2014/main" id="{89CEA82C-A8D1-86A6-1A4E-EC1C08E14740}"/>
              </a:ext>
            </a:extLst>
          </p:cNvPr>
          <p:cNvPicPr/>
          <p:nvPr/>
        </p:nvPicPr>
        <p:blipFill>
          <a:blip r:embed="rId2"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6741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1662-8041-4244-9FDC-6269905FFEB3}"/>
              </a:ext>
            </a:extLst>
          </p:cNvPr>
          <p:cNvSpPr>
            <a:spLocks noGrp="1"/>
          </p:cNvSpPr>
          <p:nvPr>
            <p:ph type="title"/>
          </p:nvPr>
        </p:nvSpPr>
        <p:spPr>
          <a:xfrm>
            <a:off x="1899232" y="714796"/>
            <a:ext cx="11771340" cy="798098"/>
          </a:xfrm>
        </p:spPr>
        <p:txBody>
          <a:bodyPr>
            <a:normAutofit/>
          </a:bodyPr>
          <a:lstStyle/>
          <a:p>
            <a:r>
              <a:rPr lang="it-IT" dirty="0">
                <a:solidFill>
                  <a:schemeClr val="accent2"/>
                </a:solidFill>
              </a:rPr>
              <a:t>6.1.3 IL PROCESSO DI CONTROLLO</a:t>
            </a:r>
          </a:p>
        </p:txBody>
      </p:sp>
      <p:sp>
        <p:nvSpPr>
          <p:cNvPr id="5" name="Slide Number Placeholder 4">
            <a:extLst>
              <a:ext uri="{FF2B5EF4-FFF2-40B4-BE49-F238E27FC236}">
                <a16:creationId xmlns:a16="http://schemas.microsoft.com/office/drawing/2014/main" id="{3226A15B-543C-4C90-B1A5-E1CD9CA30B1A}"/>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
        <p:nvSpPr>
          <p:cNvPr id="13" name="Rectangle 3445">
            <a:extLst>
              <a:ext uri="{FF2B5EF4-FFF2-40B4-BE49-F238E27FC236}">
                <a16:creationId xmlns:a16="http://schemas.microsoft.com/office/drawing/2014/main" id="{7F20CC2A-64DA-424F-BC08-E41CC3C55F21}"/>
              </a:ext>
            </a:extLst>
          </p:cNvPr>
          <p:cNvSpPr/>
          <p:nvPr/>
        </p:nvSpPr>
        <p:spPr>
          <a:xfrm rot="16200000">
            <a:off x="-1515500" y="3442313"/>
            <a:ext cx="5914159" cy="738664"/>
          </a:xfrm>
          <a:prstGeom prst="rect">
            <a:avLst/>
          </a:prstGeom>
          <a:noFill/>
        </p:spPr>
        <p:txBody>
          <a:bodyPr wrap="square" lIns="0" tIns="0" rIns="0" bIns="0">
            <a:spAutoFit/>
          </a:bodyPr>
          <a:lstStyle/>
          <a:p>
            <a:pPr algn="ctr"/>
            <a:r>
              <a:rPr lang="it-IT" sz="1600" b="1" dirty="0">
                <a:solidFill>
                  <a:srgbClr val="EB6743"/>
                </a:solidFill>
                <a:latin typeface="+mj-lt"/>
                <a:cs typeface="Arial" panose="020B0604020202020204" pitchFamily="34" charset="0"/>
              </a:rPr>
              <a:t>Alimenti con dicitura “da consumarsi </a:t>
            </a:r>
          </a:p>
          <a:p>
            <a:pPr algn="ctr"/>
            <a:r>
              <a:rPr lang="it-IT" sz="1600" b="1" dirty="0">
                <a:solidFill>
                  <a:srgbClr val="EB6743"/>
                </a:solidFill>
                <a:latin typeface="+mj-lt"/>
                <a:cs typeface="Arial" panose="020B0604020202020204" pitchFamily="34" charset="0"/>
              </a:rPr>
              <a:t>preferibilmente entro...”</a:t>
            </a:r>
            <a:endParaRPr lang="it-IT" sz="1600" i="0" spc="0" baseline="0" dirty="0">
              <a:solidFill>
                <a:srgbClr val="231F20"/>
              </a:solidFill>
              <a:latin typeface="+mj-lt"/>
              <a:cs typeface="Arial" panose="020B0604020202020204" pitchFamily="34" charset="0"/>
            </a:endParaRPr>
          </a:p>
          <a:p>
            <a:endParaRPr lang="it-IT" sz="1600" b="1" i="0" spc="0" baseline="0" dirty="0">
              <a:solidFill>
                <a:srgbClr val="231F20"/>
              </a:solidFill>
              <a:latin typeface="+mj-lt"/>
              <a:cs typeface="Arial" panose="020B0604020202020204" pitchFamily="34" charset="0"/>
            </a:endParaRPr>
          </a:p>
        </p:txBody>
      </p:sp>
      <p:pic>
        <p:nvPicPr>
          <p:cNvPr id="11" name="object 2">
            <a:extLst>
              <a:ext uri="{FF2B5EF4-FFF2-40B4-BE49-F238E27FC236}">
                <a16:creationId xmlns:a16="http://schemas.microsoft.com/office/drawing/2014/main" id="{A322703C-E6E0-4897-BE0E-68B3D66EE58B}"/>
              </a:ext>
            </a:extLst>
          </p:cNvPr>
          <p:cNvPicPr/>
          <p:nvPr/>
        </p:nvPicPr>
        <p:blipFill>
          <a:blip r:embed="rId3" cstate="print"/>
          <a:stretch>
            <a:fillRect/>
          </a:stretch>
        </p:blipFill>
        <p:spPr>
          <a:xfrm>
            <a:off x="2049178" y="1740972"/>
            <a:ext cx="6144126" cy="3912456"/>
          </a:xfrm>
          <a:prstGeom prst="rect">
            <a:avLst/>
          </a:prstGeom>
        </p:spPr>
      </p:pic>
      <p:pic>
        <p:nvPicPr>
          <p:cNvPr id="3" name="object 4">
            <a:extLst>
              <a:ext uri="{FF2B5EF4-FFF2-40B4-BE49-F238E27FC236}">
                <a16:creationId xmlns:a16="http://schemas.microsoft.com/office/drawing/2014/main" id="{CBF91A72-7C76-DDC9-2640-E330AB522B7C}"/>
              </a:ext>
            </a:extLst>
          </p:cNvPr>
          <p:cNvPicPr/>
          <p:nvPr/>
        </p:nvPicPr>
        <p:blipFill>
          <a:blip r:embed="rId4" cstate="print"/>
          <a:stretch>
            <a:fillRect/>
          </a:stretch>
        </p:blipFill>
        <p:spPr>
          <a:xfrm>
            <a:off x="129646" y="119175"/>
            <a:ext cx="1948850" cy="500903"/>
          </a:xfrm>
          <a:prstGeom prst="rect">
            <a:avLst/>
          </a:prstGeom>
        </p:spPr>
      </p:pic>
      <p:pic>
        <p:nvPicPr>
          <p:cNvPr id="4" name="object 4">
            <a:extLst>
              <a:ext uri="{FF2B5EF4-FFF2-40B4-BE49-F238E27FC236}">
                <a16:creationId xmlns:a16="http://schemas.microsoft.com/office/drawing/2014/main" id="{8F0DC8F4-678D-C4CB-12E0-CB2C73BFA890}"/>
              </a:ext>
            </a:extLst>
          </p:cNvPr>
          <p:cNvPicPr/>
          <p:nvPr/>
        </p:nvPicPr>
        <p:blipFill>
          <a:blip r:embed="rId4" cstate="print"/>
          <a:stretch>
            <a:fillRect/>
          </a:stretch>
        </p:blipFill>
        <p:spPr>
          <a:xfrm>
            <a:off x="151083" y="89275"/>
            <a:ext cx="1948850" cy="500903"/>
          </a:xfrm>
          <a:prstGeom prst="rect">
            <a:avLst/>
          </a:prstGeom>
        </p:spPr>
      </p:pic>
    </p:spTree>
    <p:extLst>
      <p:ext uri="{BB962C8B-B14F-4D97-AF65-F5344CB8AC3E}">
        <p14:creationId xmlns:p14="http://schemas.microsoft.com/office/powerpoint/2010/main" val="1911672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1662-8041-4244-9FDC-6269905FFEB3}"/>
              </a:ext>
            </a:extLst>
          </p:cNvPr>
          <p:cNvSpPr>
            <a:spLocks noGrp="1"/>
          </p:cNvSpPr>
          <p:nvPr>
            <p:ph type="title"/>
          </p:nvPr>
        </p:nvSpPr>
        <p:spPr>
          <a:xfrm>
            <a:off x="1576057" y="550964"/>
            <a:ext cx="11771340" cy="798098"/>
          </a:xfrm>
        </p:spPr>
        <p:txBody>
          <a:bodyPr>
            <a:normAutofit/>
          </a:bodyPr>
          <a:lstStyle/>
          <a:p>
            <a:r>
              <a:rPr lang="it-IT" dirty="0">
                <a:solidFill>
                  <a:schemeClr val="accent2"/>
                </a:solidFill>
              </a:rPr>
              <a:t>6.1.3 IL PROCESSO DI CONTROLLO/2</a:t>
            </a:r>
            <a:endParaRPr lang="it-IT" dirty="0"/>
          </a:p>
        </p:txBody>
      </p:sp>
      <p:sp>
        <p:nvSpPr>
          <p:cNvPr id="5" name="Slide Number Placeholder 4">
            <a:extLst>
              <a:ext uri="{FF2B5EF4-FFF2-40B4-BE49-F238E27FC236}">
                <a16:creationId xmlns:a16="http://schemas.microsoft.com/office/drawing/2014/main" id="{3226A15B-543C-4C90-B1A5-E1CD9CA30B1A}"/>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13" name="Rectangle 3445">
            <a:extLst>
              <a:ext uri="{FF2B5EF4-FFF2-40B4-BE49-F238E27FC236}">
                <a16:creationId xmlns:a16="http://schemas.microsoft.com/office/drawing/2014/main" id="{7F20CC2A-64DA-424F-BC08-E41CC3C55F21}"/>
              </a:ext>
            </a:extLst>
          </p:cNvPr>
          <p:cNvSpPr/>
          <p:nvPr/>
        </p:nvSpPr>
        <p:spPr>
          <a:xfrm rot="16200000">
            <a:off x="-1381022" y="3080076"/>
            <a:ext cx="5914159" cy="738664"/>
          </a:xfrm>
          <a:prstGeom prst="rect">
            <a:avLst/>
          </a:prstGeom>
          <a:noFill/>
        </p:spPr>
        <p:txBody>
          <a:bodyPr wrap="square" lIns="0" tIns="0" rIns="0" bIns="0">
            <a:spAutoFit/>
          </a:bodyPr>
          <a:lstStyle/>
          <a:p>
            <a:pPr algn="ctr"/>
            <a:r>
              <a:rPr lang="it-IT" sz="1600" b="1" dirty="0">
                <a:solidFill>
                  <a:srgbClr val="EB6743"/>
                </a:solidFill>
                <a:latin typeface="+mj-lt"/>
                <a:cs typeface="Arial" panose="020B0604020202020204" pitchFamily="34" charset="0"/>
              </a:rPr>
              <a:t>Alimenti con dicitura “da consumarsi </a:t>
            </a:r>
          </a:p>
          <a:p>
            <a:pPr algn="ctr"/>
            <a:r>
              <a:rPr lang="it-IT" sz="1600" b="1" dirty="0">
                <a:solidFill>
                  <a:srgbClr val="EB6743"/>
                </a:solidFill>
                <a:latin typeface="+mj-lt"/>
                <a:cs typeface="Arial" panose="020B0604020202020204" pitchFamily="34" charset="0"/>
              </a:rPr>
              <a:t>preferibilmente entro...”</a:t>
            </a:r>
            <a:endParaRPr lang="it-IT" sz="1600" i="0" spc="0" baseline="0" dirty="0">
              <a:solidFill>
                <a:srgbClr val="231F20"/>
              </a:solidFill>
              <a:latin typeface="+mj-lt"/>
              <a:cs typeface="Arial" panose="020B0604020202020204" pitchFamily="34" charset="0"/>
            </a:endParaRPr>
          </a:p>
          <a:p>
            <a:endParaRPr lang="it-IT" sz="1600" b="1" i="0" spc="0" baseline="0" dirty="0">
              <a:solidFill>
                <a:srgbClr val="231F20"/>
              </a:solidFill>
              <a:latin typeface="+mj-lt"/>
              <a:cs typeface="Arial" panose="020B0604020202020204" pitchFamily="34" charset="0"/>
            </a:endParaRPr>
          </a:p>
        </p:txBody>
      </p:sp>
      <p:grpSp>
        <p:nvGrpSpPr>
          <p:cNvPr id="10" name="object 2">
            <a:extLst>
              <a:ext uri="{FF2B5EF4-FFF2-40B4-BE49-F238E27FC236}">
                <a16:creationId xmlns:a16="http://schemas.microsoft.com/office/drawing/2014/main" id="{645D4873-D7DA-429D-B562-735B179EAD6F}"/>
              </a:ext>
            </a:extLst>
          </p:cNvPr>
          <p:cNvGrpSpPr/>
          <p:nvPr/>
        </p:nvGrpSpPr>
        <p:grpSpPr>
          <a:xfrm>
            <a:off x="1946541" y="1407698"/>
            <a:ext cx="6138810" cy="3912372"/>
            <a:chOff x="1313687" y="1043939"/>
            <a:chExt cx="8135112" cy="5977128"/>
          </a:xfrm>
        </p:grpSpPr>
        <p:pic>
          <p:nvPicPr>
            <p:cNvPr id="12" name="object 3">
              <a:extLst>
                <a:ext uri="{FF2B5EF4-FFF2-40B4-BE49-F238E27FC236}">
                  <a16:creationId xmlns:a16="http://schemas.microsoft.com/office/drawing/2014/main" id="{D0DB1B2E-C23E-4D4E-817A-ED368DF4038A}"/>
                </a:ext>
              </a:extLst>
            </p:cNvPr>
            <p:cNvPicPr/>
            <p:nvPr/>
          </p:nvPicPr>
          <p:blipFill>
            <a:blip r:embed="rId3" cstate="print"/>
            <a:stretch>
              <a:fillRect/>
            </a:stretch>
          </p:blipFill>
          <p:spPr>
            <a:xfrm>
              <a:off x="1313687" y="1581912"/>
              <a:ext cx="8133587" cy="5439155"/>
            </a:xfrm>
            <a:prstGeom prst="rect">
              <a:avLst/>
            </a:prstGeom>
          </p:spPr>
        </p:pic>
        <p:pic>
          <p:nvPicPr>
            <p:cNvPr id="14" name="object 4">
              <a:extLst>
                <a:ext uri="{FF2B5EF4-FFF2-40B4-BE49-F238E27FC236}">
                  <a16:creationId xmlns:a16="http://schemas.microsoft.com/office/drawing/2014/main" id="{9B4030CA-FE96-48DE-B10E-16C58A3FBAC0}"/>
                </a:ext>
              </a:extLst>
            </p:cNvPr>
            <p:cNvPicPr/>
            <p:nvPr/>
          </p:nvPicPr>
          <p:blipFill>
            <a:blip r:embed="rId4" cstate="print"/>
            <a:stretch>
              <a:fillRect/>
            </a:stretch>
          </p:blipFill>
          <p:spPr>
            <a:xfrm>
              <a:off x="1313687" y="1043939"/>
              <a:ext cx="8135112" cy="598931"/>
            </a:xfrm>
            <a:prstGeom prst="rect">
              <a:avLst/>
            </a:prstGeom>
          </p:spPr>
        </p:pic>
      </p:grpSp>
      <p:pic>
        <p:nvPicPr>
          <p:cNvPr id="6" name="object 4">
            <a:extLst>
              <a:ext uri="{FF2B5EF4-FFF2-40B4-BE49-F238E27FC236}">
                <a16:creationId xmlns:a16="http://schemas.microsoft.com/office/drawing/2014/main" id="{A7E4CA59-7433-FBAD-A97A-2981F03229F7}"/>
              </a:ext>
            </a:extLst>
          </p:cNvPr>
          <p:cNvPicPr/>
          <p:nvPr/>
        </p:nvPicPr>
        <p:blipFill>
          <a:blip r:embed="rId5" cstate="print"/>
          <a:stretch>
            <a:fillRect/>
          </a:stretch>
        </p:blipFill>
        <p:spPr>
          <a:xfrm>
            <a:off x="232300" y="124446"/>
            <a:ext cx="1948850" cy="500903"/>
          </a:xfrm>
          <a:prstGeom prst="rect">
            <a:avLst/>
          </a:prstGeom>
        </p:spPr>
      </p:pic>
    </p:spTree>
    <p:extLst>
      <p:ext uri="{BB962C8B-B14F-4D97-AF65-F5344CB8AC3E}">
        <p14:creationId xmlns:p14="http://schemas.microsoft.com/office/powerpoint/2010/main" val="3589185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1662-8041-4244-9FDC-6269905FFEB3}"/>
              </a:ext>
            </a:extLst>
          </p:cNvPr>
          <p:cNvSpPr>
            <a:spLocks noGrp="1"/>
          </p:cNvSpPr>
          <p:nvPr>
            <p:ph type="title"/>
          </p:nvPr>
        </p:nvSpPr>
        <p:spPr>
          <a:xfrm>
            <a:off x="1405617" y="715231"/>
            <a:ext cx="11771340" cy="798098"/>
          </a:xfrm>
        </p:spPr>
        <p:txBody>
          <a:bodyPr>
            <a:normAutofit/>
          </a:bodyPr>
          <a:lstStyle/>
          <a:p>
            <a:r>
              <a:rPr lang="it-IT" dirty="0">
                <a:solidFill>
                  <a:schemeClr val="accent2"/>
                </a:solidFill>
              </a:rPr>
              <a:t>6.1.3 IL PROCESSO DI CONTROLLO/3</a:t>
            </a:r>
            <a:endParaRPr lang="it-IT" dirty="0"/>
          </a:p>
        </p:txBody>
      </p:sp>
      <p:sp>
        <p:nvSpPr>
          <p:cNvPr id="5" name="Slide Number Placeholder 4">
            <a:extLst>
              <a:ext uri="{FF2B5EF4-FFF2-40B4-BE49-F238E27FC236}">
                <a16:creationId xmlns:a16="http://schemas.microsoft.com/office/drawing/2014/main" id="{3226A15B-543C-4C90-B1A5-E1CD9CA30B1A}"/>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13" name="Rectangle 3445">
            <a:extLst>
              <a:ext uri="{FF2B5EF4-FFF2-40B4-BE49-F238E27FC236}">
                <a16:creationId xmlns:a16="http://schemas.microsoft.com/office/drawing/2014/main" id="{7F20CC2A-64DA-424F-BC08-E41CC3C55F21}"/>
              </a:ext>
            </a:extLst>
          </p:cNvPr>
          <p:cNvSpPr/>
          <p:nvPr/>
        </p:nvSpPr>
        <p:spPr>
          <a:xfrm rot="16200000">
            <a:off x="-1375705" y="3355199"/>
            <a:ext cx="5914159" cy="738664"/>
          </a:xfrm>
          <a:prstGeom prst="rect">
            <a:avLst/>
          </a:prstGeom>
          <a:noFill/>
        </p:spPr>
        <p:txBody>
          <a:bodyPr wrap="square" lIns="0" tIns="0" rIns="0" bIns="0">
            <a:spAutoFit/>
          </a:bodyPr>
          <a:lstStyle/>
          <a:p>
            <a:pPr algn="ctr"/>
            <a:r>
              <a:rPr lang="it-IT" sz="1600" b="1" dirty="0">
                <a:solidFill>
                  <a:srgbClr val="EB6743"/>
                </a:solidFill>
                <a:latin typeface="+mj-lt"/>
                <a:cs typeface="Arial" panose="020B0604020202020204" pitchFamily="34" charset="0"/>
              </a:rPr>
              <a:t>Alimenti con dicitura “da consumarsi </a:t>
            </a:r>
          </a:p>
          <a:p>
            <a:pPr algn="ctr"/>
            <a:r>
              <a:rPr lang="it-IT" sz="1600" b="1" dirty="0">
                <a:solidFill>
                  <a:srgbClr val="EB6743"/>
                </a:solidFill>
                <a:latin typeface="+mj-lt"/>
                <a:cs typeface="Arial" panose="020B0604020202020204" pitchFamily="34" charset="0"/>
              </a:rPr>
              <a:t>preferibilmente entro...”</a:t>
            </a:r>
            <a:endParaRPr lang="it-IT" sz="1600" i="0" spc="0" baseline="0" dirty="0">
              <a:solidFill>
                <a:srgbClr val="231F20"/>
              </a:solidFill>
              <a:latin typeface="+mj-lt"/>
              <a:cs typeface="Arial" panose="020B0604020202020204" pitchFamily="34" charset="0"/>
            </a:endParaRPr>
          </a:p>
          <a:p>
            <a:endParaRPr lang="it-IT" sz="1600" b="1" i="0" spc="0" baseline="0" dirty="0">
              <a:solidFill>
                <a:srgbClr val="231F20"/>
              </a:solidFill>
              <a:latin typeface="+mj-lt"/>
              <a:cs typeface="Arial" panose="020B0604020202020204" pitchFamily="34" charset="0"/>
            </a:endParaRPr>
          </a:p>
        </p:txBody>
      </p:sp>
      <p:grpSp>
        <p:nvGrpSpPr>
          <p:cNvPr id="10" name="object 2">
            <a:extLst>
              <a:ext uri="{FF2B5EF4-FFF2-40B4-BE49-F238E27FC236}">
                <a16:creationId xmlns:a16="http://schemas.microsoft.com/office/drawing/2014/main" id="{645D4873-D7DA-429D-B562-735B179EAD6F}"/>
              </a:ext>
            </a:extLst>
          </p:cNvPr>
          <p:cNvGrpSpPr/>
          <p:nvPr/>
        </p:nvGrpSpPr>
        <p:grpSpPr>
          <a:xfrm>
            <a:off x="1951857" y="1566168"/>
            <a:ext cx="6138810" cy="3912372"/>
            <a:chOff x="1313687" y="1043939"/>
            <a:chExt cx="8135112" cy="5977128"/>
          </a:xfrm>
        </p:grpSpPr>
        <p:pic>
          <p:nvPicPr>
            <p:cNvPr id="12" name="object 3">
              <a:extLst>
                <a:ext uri="{FF2B5EF4-FFF2-40B4-BE49-F238E27FC236}">
                  <a16:creationId xmlns:a16="http://schemas.microsoft.com/office/drawing/2014/main" id="{D0DB1B2E-C23E-4D4E-817A-ED368DF4038A}"/>
                </a:ext>
              </a:extLst>
            </p:cNvPr>
            <p:cNvPicPr/>
            <p:nvPr/>
          </p:nvPicPr>
          <p:blipFill>
            <a:blip r:embed="rId3" cstate="print"/>
            <a:stretch>
              <a:fillRect/>
            </a:stretch>
          </p:blipFill>
          <p:spPr>
            <a:xfrm>
              <a:off x="1313687" y="1581912"/>
              <a:ext cx="8133587" cy="5439155"/>
            </a:xfrm>
            <a:prstGeom prst="rect">
              <a:avLst/>
            </a:prstGeom>
          </p:spPr>
        </p:pic>
        <p:pic>
          <p:nvPicPr>
            <p:cNvPr id="14" name="object 4">
              <a:extLst>
                <a:ext uri="{FF2B5EF4-FFF2-40B4-BE49-F238E27FC236}">
                  <a16:creationId xmlns:a16="http://schemas.microsoft.com/office/drawing/2014/main" id="{9B4030CA-FE96-48DE-B10E-16C58A3FBAC0}"/>
                </a:ext>
              </a:extLst>
            </p:cNvPr>
            <p:cNvPicPr/>
            <p:nvPr/>
          </p:nvPicPr>
          <p:blipFill>
            <a:blip r:embed="rId4" cstate="print"/>
            <a:stretch>
              <a:fillRect/>
            </a:stretch>
          </p:blipFill>
          <p:spPr>
            <a:xfrm>
              <a:off x="1313687" y="1043939"/>
              <a:ext cx="8135112" cy="598931"/>
            </a:xfrm>
            <a:prstGeom prst="rect">
              <a:avLst/>
            </a:prstGeom>
          </p:spPr>
        </p:pic>
      </p:grpSp>
      <p:pic>
        <p:nvPicPr>
          <p:cNvPr id="3" name="object 4">
            <a:extLst>
              <a:ext uri="{FF2B5EF4-FFF2-40B4-BE49-F238E27FC236}">
                <a16:creationId xmlns:a16="http://schemas.microsoft.com/office/drawing/2014/main" id="{9CD1A669-E1BE-5462-6B23-9B5C62BD9D66}"/>
              </a:ext>
            </a:extLst>
          </p:cNvPr>
          <p:cNvPicPr/>
          <p:nvPr/>
        </p:nvPicPr>
        <p:blipFill>
          <a:blip r:embed="rId5" cstate="print"/>
          <a:stretch>
            <a:fillRect/>
          </a:stretch>
        </p:blipFill>
        <p:spPr>
          <a:xfrm>
            <a:off x="357029" y="161489"/>
            <a:ext cx="1948850" cy="500903"/>
          </a:xfrm>
          <a:prstGeom prst="rect">
            <a:avLst/>
          </a:prstGeom>
        </p:spPr>
      </p:pic>
    </p:spTree>
    <p:extLst>
      <p:ext uri="{BB962C8B-B14F-4D97-AF65-F5344CB8AC3E}">
        <p14:creationId xmlns:p14="http://schemas.microsoft.com/office/powerpoint/2010/main" val="208393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C24862-6F9E-D179-99A1-8573BC9C9B41}"/>
              </a:ext>
            </a:extLst>
          </p:cNvPr>
          <p:cNvSpPr>
            <a:spLocks noGrp="1"/>
          </p:cNvSpPr>
          <p:nvPr>
            <p:ph type="title"/>
          </p:nvPr>
        </p:nvSpPr>
        <p:spPr>
          <a:xfrm>
            <a:off x="2840305" y="97753"/>
            <a:ext cx="8393787" cy="1042416"/>
          </a:xfrm>
        </p:spPr>
        <p:txBody>
          <a:bodyPr>
            <a:normAutofit/>
          </a:bodyPr>
          <a:lstStyle/>
          <a:p>
            <a:pPr algn="l"/>
            <a:r>
              <a:rPr lang="it-IT" sz="3600" b="1" dirty="0">
                <a:solidFill>
                  <a:schemeClr val="accent2"/>
                </a:solidFill>
                <a:latin typeface="Ubuntu" panose="020B0504030602030204" pitchFamily="34" charset="0"/>
              </a:rPr>
              <a:t>6.2 LO SPRECO ALIMENTARE</a:t>
            </a:r>
          </a:p>
        </p:txBody>
      </p:sp>
      <p:sp>
        <p:nvSpPr>
          <p:cNvPr id="4" name="CasellaDiTesto 3">
            <a:extLst>
              <a:ext uri="{FF2B5EF4-FFF2-40B4-BE49-F238E27FC236}">
                <a16:creationId xmlns:a16="http://schemas.microsoft.com/office/drawing/2014/main" id="{745B6CEF-2417-C896-E6BC-936C73756713}"/>
              </a:ext>
            </a:extLst>
          </p:cNvPr>
          <p:cNvSpPr txBox="1"/>
          <p:nvPr/>
        </p:nvSpPr>
        <p:spPr>
          <a:xfrm>
            <a:off x="857756" y="948690"/>
            <a:ext cx="8779859" cy="4832092"/>
          </a:xfrm>
          <a:prstGeom prst="rect">
            <a:avLst/>
          </a:prstGeom>
          <a:noFill/>
        </p:spPr>
        <p:txBody>
          <a:bodyPr wrap="square" rtlCol="0">
            <a:spAutoFit/>
          </a:bodyPr>
          <a:lstStyle/>
          <a:p>
            <a:r>
              <a:rPr lang="it-IT" sz="1400" dirty="0">
                <a:latin typeface="Ubuntu" panose="020B0504030602030204" pitchFamily="34" charset="0"/>
              </a:rPr>
              <a:t>Gli «operatori del settore alimentare» sono intesi i soggetti pubblici o privati, operanti con o senza fini di lucro, che svolgono attività connesse ad una delle fasi di produzione, confezionamento, trasformazione, distribuzione e somministrazione degli alimenti e «i soggetti donatori» sono gli enti pubblici   nonché gli enti privati costituiti per il perseguimento, senza scopo di lucro, di finalità civiche e solidaristiche e che, in attuazione del principio di sussidiarietà e in coerenza con i rispettivi statuti o atti costitutivi, promuovono e realizzano attività d’interesse generale anche mediante la produzione e lo scambio di beni e servizi di utilità sociale nonché attraverso forme di mutualità, compresi i soggetti di cui all’articolo 10 del decreto legislativo 4 dicembre 1997, n. 460.</a:t>
            </a:r>
          </a:p>
          <a:p>
            <a:endParaRPr lang="it-IT" sz="1400" dirty="0">
              <a:latin typeface="Ubuntu" panose="020B0504030602030204" pitchFamily="34" charset="0"/>
            </a:endParaRPr>
          </a:p>
          <a:p>
            <a:r>
              <a:rPr lang="it-IT" sz="1400" dirty="0">
                <a:latin typeface="Ubuntu" panose="020B0504030602030204" pitchFamily="34" charset="0"/>
              </a:rPr>
              <a:t>Sono considerate «eccedenze alimentari»: i prodotti alimentari, agricoli e agro-alimentari che, fermo restando il mantenimento dei requisiti di igiene e sicurezza del prodotti alimentari, agricoli e agro-alimentari che, fermo restando il mantenimento dei requisiti di igiene e sicurezza del prodotto, sono, a titolo esemplificativo e non esaustivo: invenduti o non somministrati per carenza di domanda; ritirati dalla vendita in quanto non conformi ai requisiti aziendali di vendita; rimanenze di attività promozionali; prossimi al raggiungimento della data di scadenza; rimanenze di prove di immissione in commercio di nuovi prodotti; invenduti a causa di danni provocati da eventi metereologici; invenduti a causa di errori nella programmazione della produzione; non idonei alla commercializzazione per alterazioni dell’imballaggio secondario che non inficiano le idonee condizioni di conservazione.</a:t>
            </a:r>
          </a:p>
          <a:p>
            <a:endParaRPr lang="it-IT" sz="1400" dirty="0">
              <a:latin typeface="Ubuntu" panose="020B0504030602030204" pitchFamily="34" charset="0"/>
            </a:endParaRPr>
          </a:p>
          <a:p>
            <a:r>
              <a:rPr lang="it-IT" sz="1400" dirty="0">
                <a:latin typeface="Ubuntu" panose="020B0504030602030204" pitchFamily="34" charset="0"/>
              </a:rPr>
              <a:t>Il «</a:t>
            </a:r>
            <a:r>
              <a:rPr lang="it-IT" sz="1400" b="1" i="1" dirty="0">
                <a:latin typeface="Ubuntu" panose="020B0504030602030204" pitchFamily="34" charset="0"/>
              </a:rPr>
              <a:t>termine minimo di conservazione» </a:t>
            </a:r>
            <a:r>
              <a:rPr lang="it-IT" sz="1400" dirty="0">
                <a:latin typeface="Ubuntu" panose="020B0504030602030204" pitchFamily="34" charset="0"/>
              </a:rPr>
              <a:t>(alias «da consumarsi preferibilmente entro») è da considerarsi come la data fino alla quale un prodotto alimentare conserva le sue proprietà specifiche in adeguate condizioni di conservazione. </a:t>
            </a:r>
          </a:p>
        </p:txBody>
      </p:sp>
      <p:pic>
        <p:nvPicPr>
          <p:cNvPr id="5" name="object 4">
            <a:extLst>
              <a:ext uri="{FF2B5EF4-FFF2-40B4-BE49-F238E27FC236}">
                <a16:creationId xmlns:a16="http://schemas.microsoft.com/office/drawing/2014/main" id="{309FFACC-038C-75D0-1738-1EF25DC68448}"/>
              </a:ext>
            </a:extLst>
          </p:cNvPr>
          <p:cNvPicPr/>
          <p:nvPr/>
        </p:nvPicPr>
        <p:blipFill>
          <a:blip r:embed="rId2" cstate="print"/>
          <a:stretch>
            <a:fillRect/>
          </a:stretch>
        </p:blipFill>
        <p:spPr>
          <a:xfrm>
            <a:off x="357029" y="161489"/>
            <a:ext cx="1948850" cy="500903"/>
          </a:xfrm>
          <a:prstGeom prst="rect">
            <a:avLst/>
          </a:prstGeom>
        </p:spPr>
      </p:pic>
    </p:spTree>
    <p:extLst>
      <p:ext uri="{BB962C8B-B14F-4D97-AF65-F5344CB8AC3E}">
        <p14:creationId xmlns:p14="http://schemas.microsoft.com/office/powerpoint/2010/main" val="1749583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16F3E4-D7A1-96C2-C64C-0D911437AB37}"/>
              </a:ext>
            </a:extLst>
          </p:cNvPr>
          <p:cNvSpPr>
            <a:spLocks noGrp="1"/>
          </p:cNvSpPr>
          <p:nvPr>
            <p:ph type="title"/>
          </p:nvPr>
        </p:nvSpPr>
        <p:spPr>
          <a:xfrm>
            <a:off x="806805" y="593864"/>
            <a:ext cx="8596668" cy="1320800"/>
          </a:xfrm>
        </p:spPr>
        <p:txBody>
          <a:bodyPr/>
          <a:lstStyle/>
          <a:p>
            <a:r>
              <a:rPr lang="it-IT" sz="4000" b="1" dirty="0">
                <a:solidFill>
                  <a:schemeClr val="accent2"/>
                </a:solidFill>
                <a:latin typeface="Ubuntu" panose="020B0504030602030204" pitchFamily="34" charset="0"/>
              </a:rPr>
              <a:t>6.2 LO SPRECO ALIMENTARE</a:t>
            </a:r>
            <a:endParaRPr lang="it-IT" dirty="0"/>
          </a:p>
        </p:txBody>
      </p:sp>
      <p:pic>
        <p:nvPicPr>
          <p:cNvPr id="4" name="object 4">
            <a:extLst>
              <a:ext uri="{FF2B5EF4-FFF2-40B4-BE49-F238E27FC236}">
                <a16:creationId xmlns:a16="http://schemas.microsoft.com/office/drawing/2014/main" id="{F283284B-628F-4948-BAA0-A9391599A119}"/>
              </a:ext>
            </a:extLst>
          </p:cNvPr>
          <p:cNvPicPr/>
          <p:nvPr/>
        </p:nvPicPr>
        <p:blipFill>
          <a:blip r:embed="rId2" cstate="print"/>
          <a:stretch>
            <a:fillRect/>
          </a:stretch>
        </p:blipFill>
        <p:spPr>
          <a:xfrm>
            <a:off x="357029" y="161489"/>
            <a:ext cx="1948850" cy="500903"/>
          </a:xfrm>
          <a:prstGeom prst="rect">
            <a:avLst/>
          </a:prstGeom>
        </p:spPr>
      </p:pic>
      <p:pic>
        <p:nvPicPr>
          <p:cNvPr id="1026" name="Picture 2">
            <a:extLst>
              <a:ext uri="{FF2B5EF4-FFF2-40B4-BE49-F238E27FC236}">
                <a16:creationId xmlns:a16="http://schemas.microsoft.com/office/drawing/2014/main" id="{90FFF1C1-C980-6D90-46EA-DC68AE9908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609" y="1254264"/>
            <a:ext cx="7347568" cy="4879499"/>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BF226F32-1884-F1FA-3ADD-455A249908E1}"/>
              </a:ext>
            </a:extLst>
          </p:cNvPr>
          <p:cNvSpPr txBox="1"/>
          <p:nvPr/>
        </p:nvSpPr>
        <p:spPr>
          <a:xfrm>
            <a:off x="1331454" y="5923369"/>
            <a:ext cx="7924501" cy="646331"/>
          </a:xfrm>
          <a:prstGeom prst="rect">
            <a:avLst/>
          </a:prstGeom>
          <a:noFill/>
        </p:spPr>
        <p:txBody>
          <a:bodyPr wrap="square" rtlCol="0">
            <a:spAutoFit/>
          </a:bodyPr>
          <a:lstStyle/>
          <a:p>
            <a:r>
              <a:rPr lang="it-IT" dirty="0"/>
              <a:t>Basterebbe ¼ degli 1,30 miliardi di tonnellate di alimenti scaduti per sfamare 815 milioni di persone che non hanno accesso al cibo</a:t>
            </a:r>
          </a:p>
        </p:txBody>
      </p:sp>
    </p:spTree>
    <p:extLst>
      <p:ext uri="{BB962C8B-B14F-4D97-AF65-F5344CB8AC3E}">
        <p14:creationId xmlns:p14="http://schemas.microsoft.com/office/powerpoint/2010/main" val="3949873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1DF7ED-0FCA-3152-2EB9-B950C73EEA0C}"/>
              </a:ext>
            </a:extLst>
          </p:cNvPr>
          <p:cNvSpPr>
            <a:spLocks noGrp="1"/>
          </p:cNvSpPr>
          <p:nvPr>
            <p:ph type="title"/>
          </p:nvPr>
        </p:nvSpPr>
        <p:spPr>
          <a:xfrm>
            <a:off x="282447" y="197934"/>
            <a:ext cx="10515600" cy="1325563"/>
          </a:xfrm>
        </p:spPr>
        <p:txBody>
          <a:bodyPr>
            <a:normAutofit/>
          </a:bodyPr>
          <a:lstStyle/>
          <a:p>
            <a:pPr algn="l"/>
            <a:r>
              <a:rPr lang="it-IT" sz="3600" b="1" dirty="0">
                <a:solidFill>
                  <a:schemeClr val="accent2"/>
                </a:solidFill>
                <a:latin typeface="Ubuntu" panose="020B0504030602030204" pitchFamily="34" charset="0"/>
              </a:rPr>
              <a:t>6.2 LO SPRECO ALIMENTARE/2</a:t>
            </a:r>
          </a:p>
        </p:txBody>
      </p:sp>
      <p:sp>
        <p:nvSpPr>
          <p:cNvPr id="3" name="CasellaDiTesto 2">
            <a:extLst>
              <a:ext uri="{FF2B5EF4-FFF2-40B4-BE49-F238E27FC236}">
                <a16:creationId xmlns:a16="http://schemas.microsoft.com/office/drawing/2014/main" id="{E14C3DAF-976E-1A19-15EF-0641C6EDCCC9}"/>
              </a:ext>
            </a:extLst>
          </p:cNvPr>
          <p:cNvSpPr txBox="1"/>
          <p:nvPr/>
        </p:nvSpPr>
        <p:spPr>
          <a:xfrm>
            <a:off x="282447" y="800945"/>
            <a:ext cx="4158532" cy="646331"/>
          </a:xfrm>
          <a:prstGeom prst="rect">
            <a:avLst/>
          </a:prstGeom>
          <a:noFill/>
        </p:spPr>
        <p:txBody>
          <a:bodyPr wrap="square" rtlCol="0">
            <a:spAutoFit/>
          </a:bodyPr>
          <a:lstStyle/>
          <a:p>
            <a:r>
              <a:rPr lang="it-IT" b="1" dirty="0">
                <a:solidFill>
                  <a:schemeClr val="accent2"/>
                </a:solidFill>
                <a:latin typeface="Ubuntu" panose="020B0504030602030204" pitchFamily="34" charset="0"/>
              </a:rPr>
              <a:t>LA MOLTIPLICAZIONE DEL VALORE</a:t>
            </a:r>
          </a:p>
          <a:p>
            <a:endParaRPr lang="it-IT" b="1" dirty="0">
              <a:solidFill>
                <a:schemeClr val="accent2"/>
              </a:solidFill>
              <a:latin typeface="Ubuntu" panose="020B0504030602030204" pitchFamily="34" charset="0"/>
            </a:endParaRPr>
          </a:p>
        </p:txBody>
      </p:sp>
      <p:sp>
        <p:nvSpPr>
          <p:cNvPr id="4" name="CasellaDiTesto 3">
            <a:extLst>
              <a:ext uri="{FF2B5EF4-FFF2-40B4-BE49-F238E27FC236}">
                <a16:creationId xmlns:a16="http://schemas.microsoft.com/office/drawing/2014/main" id="{BDDD7DAB-14FD-BB57-0CB1-6A74A6B77FA5}"/>
              </a:ext>
            </a:extLst>
          </p:cNvPr>
          <p:cNvSpPr txBox="1"/>
          <p:nvPr/>
        </p:nvSpPr>
        <p:spPr>
          <a:xfrm>
            <a:off x="209616" y="1392396"/>
            <a:ext cx="9290431" cy="1268937"/>
          </a:xfrm>
          <a:prstGeom prst="rect">
            <a:avLst/>
          </a:prstGeom>
          <a:noFill/>
        </p:spPr>
        <p:txBody>
          <a:bodyPr wrap="square" rtlCol="0">
            <a:spAutoFit/>
          </a:bodyPr>
          <a:lstStyle/>
          <a:p>
            <a:pPr marL="12700" marR="5080" algn="just">
              <a:lnSpc>
                <a:spcPct val="130000"/>
              </a:lnSpc>
            </a:pPr>
            <a:r>
              <a:rPr lang="it-IT" sz="1200" spc="-10" dirty="0">
                <a:latin typeface="Ubuntu" panose="020B0504030602030204" pitchFamily="34" charset="0"/>
                <a:cs typeface="Microsoft Sans Serif"/>
              </a:rPr>
              <a:t>Grazie </a:t>
            </a:r>
            <a:r>
              <a:rPr lang="it-IT" sz="1200" spc="10" dirty="0">
                <a:latin typeface="Ubuntu" panose="020B0504030602030204" pitchFamily="34" charset="0"/>
                <a:cs typeface="Microsoft Sans Serif"/>
              </a:rPr>
              <a:t>all’opera </a:t>
            </a:r>
            <a:r>
              <a:rPr lang="it-IT" sz="1200" spc="20" dirty="0">
                <a:latin typeface="Ubuntu" panose="020B0504030602030204" pitchFamily="34" charset="0"/>
                <a:cs typeface="Microsoft Sans Serif"/>
              </a:rPr>
              <a:t>del </a:t>
            </a:r>
            <a:r>
              <a:rPr lang="it-IT" sz="1200" spc="-15" dirty="0">
                <a:latin typeface="Ubuntu" panose="020B0504030602030204" pitchFamily="34" charset="0"/>
                <a:cs typeface="Microsoft Sans Serif"/>
              </a:rPr>
              <a:t>Banco </a:t>
            </a:r>
            <a:r>
              <a:rPr lang="it-IT" sz="1200" spc="10" dirty="0">
                <a:latin typeface="Ubuntu" panose="020B0504030602030204" pitchFamily="34" charset="0"/>
                <a:cs typeface="Microsoft Sans Serif"/>
              </a:rPr>
              <a:t>Alimentare </a:t>
            </a:r>
            <a:r>
              <a:rPr lang="it-IT" sz="1200" spc="40" dirty="0">
                <a:latin typeface="Ubuntu" panose="020B0504030602030204" pitchFamily="34" charset="0"/>
                <a:cs typeface="Microsoft Sans Serif"/>
              </a:rPr>
              <a:t>prodotti </a:t>
            </a:r>
            <a:r>
              <a:rPr lang="it-IT" sz="1200" spc="-10" dirty="0">
                <a:latin typeface="Ubuntu" panose="020B0504030602030204" pitchFamily="34" charset="0"/>
                <a:cs typeface="Microsoft Sans Serif"/>
              </a:rPr>
              <a:t>ancora </a:t>
            </a:r>
            <a:r>
              <a:rPr lang="it-IT" sz="1200" dirty="0">
                <a:latin typeface="Ubuntu" panose="020B0504030602030204" pitchFamily="34" charset="0"/>
                <a:cs typeface="Microsoft Sans Serif"/>
              </a:rPr>
              <a:t>utilizzabili </a:t>
            </a:r>
            <a:r>
              <a:rPr lang="it-IT" sz="1200" spc="25" dirty="0">
                <a:latin typeface="Ubuntu" panose="020B0504030602030204" pitchFamily="34" charset="0"/>
                <a:cs typeface="Microsoft Sans Serif"/>
              </a:rPr>
              <a:t>per </a:t>
            </a:r>
            <a:r>
              <a:rPr lang="it-IT" sz="1200" spc="5" dirty="0">
                <a:latin typeface="Ubuntu" panose="020B0504030602030204" pitchFamily="34" charset="0"/>
                <a:cs typeface="Microsoft Sans Serif"/>
              </a:rPr>
              <a:t>l’alimentazione </a:t>
            </a:r>
            <a:r>
              <a:rPr lang="it-IT" sz="1200" spc="10" dirty="0">
                <a:latin typeface="Ubuntu" panose="020B0504030602030204" pitchFamily="34" charset="0"/>
                <a:cs typeface="Microsoft Sans Serif"/>
              </a:rPr>
              <a:t>vengono </a:t>
            </a:r>
            <a:r>
              <a:rPr lang="it-IT" sz="1200" spc="-15" dirty="0">
                <a:latin typeface="Ubuntu" panose="020B0504030602030204" pitchFamily="34" charset="0"/>
                <a:cs typeface="Microsoft Sans Serif"/>
              </a:rPr>
              <a:t>salvati </a:t>
            </a:r>
            <a:r>
              <a:rPr lang="it-IT" sz="1200" dirty="0">
                <a:latin typeface="Ubuntu" panose="020B0504030602030204" pitchFamily="34" charset="0"/>
                <a:cs typeface="Microsoft Sans Serif"/>
              </a:rPr>
              <a:t>e </a:t>
            </a:r>
            <a:r>
              <a:rPr lang="it-IT" sz="1200" spc="5" dirty="0">
                <a:latin typeface="Ubuntu" panose="020B0504030602030204" pitchFamily="34" charset="0"/>
                <a:cs typeface="Microsoft Sans Serif"/>
              </a:rPr>
              <a:t>non </a:t>
            </a:r>
            <a:r>
              <a:rPr lang="it-IT" sz="1200" spc="10" dirty="0">
                <a:latin typeface="Ubuntu" panose="020B0504030602030204" pitchFamily="34" charset="0"/>
                <a:cs typeface="Microsoft Sans Serif"/>
              </a:rPr>
              <a:t> diventano</a:t>
            </a:r>
            <a:r>
              <a:rPr lang="it-IT" sz="1200" spc="-5" dirty="0">
                <a:latin typeface="Ubuntu" panose="020B0504030602030204" pitchFamily="34" charset="0"/>
                <a:cs typeface="Microsoft Sans Serif"/>
              </a:rPr>
              <a:t> </a:t>
            </a:r>
            <a:r>
              <a:rPr lang="it-IT" sz="1200" spc="20" dirty="0">
                <a:latin typeface="Ubuntu" panose="020B0504030602030204" pitchFamily="34" charset="0"/>
                <a:cs typeface="Microsoft Sans Serif"/>
              </a:rPr>
              <a:t>rifiuti,</a:t>
            </a:r>
            <a:r>
              <a:rPr lang="it-IT" sz="1200" spc="10" dirty="0">
                <a:latin typeface="Ubuntu" panose="020B0504030602030204" pitchFamily="34" charset="0"/>
                <a:cs typeface="Microsoft Sans Serif"/>
              </a:rPr>
              <a:t> </a:t>
            </a:r>
            <a:r>
              <a:rPr lang="it-IT" sz="1200" spc="15" dirty="0">
                <a:latin typeface="Ubuntu" panose="020B0504030602030204" pitchFamily="34" charset="0"/>
                <a:cs typeface="Microsoft Sans Serif"/>
              </a:rPr>
              <a:t>ritrovando</a:t>
            </a:r>
            <a:r>
              <a:rPr lang="it-IT" sz="1200" spc="20" dirty="0">
                <a:latin typeface="Ubuntu" panose="020B0504030602030204" pitchFamily="34" charset="0"/>
                <a:cs typeface="Microsoft Sans Serif"/>
              </a:rPr>
              <a:t> </a:t>
            </a:r>
            <a:r>
              <a:rPr lang="it-IT" sz="1200" spc="-25" dirty="0">
                <a:latin typeface="Ubuntu" panose="020B0504030602030204" pitchFamily="34" charset="0"/>
                <a:cs typeface="Microsoft Sans Serif"/>
              </a:rPr>
              <a:t>la</a:t>
            </a:r>
            <a:r>
              <a:rPr lang="it-IT" sz="1200" spc="30" dirty="0">
                <a:latin typeface="Ubuntu" panose="020B0504030602030204" pitchFamily="34" charset="0"/>
                <a:cs typeface="Microsoft Sans Serif"/>
              </a:rPr>
              <a:t> </a:t>
            </a:r>
            <a:r>
              <a:rPr lang="it-IT" sz="1200" spc="20" dirty="0">
                <a:latin typeface="Ubuntu" panose="020B0504030602030204" pitchFamily="34" charset="0"/>
                <a:cs typeface="Microsoft Sans Serif"/>
              </a:rPr>
              <a:t>loro</a:t>
            </a:r>
            <a:r>
              <a:rPr lang="it-IT" sz="1200" dirty="0">
                <a:latin typeface="Ubuntu" panose="020B0504030602030204" pitchFamily="34" charset="0"/>
                <a:cs typeface="Microsoft Sans Serif"/>
              </a:rPr>
              <a:t> </a:t>
            </a:r>
            <a:r>
              <a:rPr lang="it-IT" sz="1200" spc="10" dirty="0">
                <a:latin typeface="Ubuntu" panose="020B0504030602030204" pitchFamily="34" charset="0"/>
                <a:cs typeface="Microsoft Sans Serif"/>
              </a:rPr>
              <a:t>originale </a:t>
            </a:r>
            <a:r>
              <a:rPr lang="it-IT" sz="1200" spc="-5" dirty="0">
                <a:latin typeface="Ubuntu" panose="020B0504030602030204" pitchFamily="34" charset="0"/>
                <a:cs typeface="Microsoft Sans Serif"/>
              </a:rPr>
              <a:t>destinazione</a:t>
            </a:r>
            <a:r>
              <a:rPr lang="it-IT" sz="1200" spc="15" dirty="0">
                <a:latin typeface="Ubuntu" panose="020B0504030602030204" pitchFamily="34" charset="0"/>
                <a:cs typeface="Microsoft Sans Serif"/>
              </a:rPr>
              <a:t> </a:t>
            </a:r>
            <a:r>
              <a:rPr lang="it-IT" sz="1200" dirty="0">
                <a:latin typeface="Ubuntu" panose="020B0504030602030204" pitchFamily="34" charset="0"/>
                <a:cs typeface="Microsoft Sans Serif"/>
              </a:rPr>
              <a:t>e</a:t>
            </a:r>
            <a:r>
              <a:rPr lang="it-IT" sz="1200" spc="15" dirty="0">
                <a:latin typeface="Ubuntu" panose="020B0504030602030204" pitchFamily="34" charset="0"/>
                <a:cs typeface="Microsoft Sans Serif"/>
              </a:rPr>
              <a:t> </a:t>
            </a:r>
            <a:r>
              <a:rPr lang="it-IT" sz="1200" dirty="0">
                <a:latin typeface="Ubuntu" panose="020B0504030602030204" pitchFamily="34" charset="0"/>
                <a:cs typeface="Microsoft Sans Serif"/>
              </a:rPr>
              <a:t>sostenendo</a:t>
            </a:r>
            <a:r>
              <a:rPr lang="it-IT" sz="1200" spc="20" dirty="0">
                <a:latin typeface="Ubuntu" panose="020B0504030602030204" pitchFamily="34" charset="0"/>
                <a:cs typeface="Microsoft Sans Serif"/>
              </a:rPr>
              <a:t> </a:t>
            </a:r>
            <a:r>
              <a:rPr lang="it-IT" sz="1200" spc="10" dirty="0">
                <a:latin typeface="Ubuntu" panose="020B0504030602030204" pitchFamily="34" charset="0"/>
                <a:cs typeface="Microsoft Sans Serif"/>
              </a:rPr>
              <a:t>famiglie</a:t>
            </a:r>
            <a:r>
              <a:rPr lang="it-IT" sz="1200" spc="-5" dirty="0">
                <a:latin typeface="Ubuntu" panose="020B0504030602030204" pitchFamily="34" charset="0"/>
                <a:cs typeface="Microsoft Sans Serif"/>
              </a:rPr>
              <a:t> </a:t>
            </a:r>
            <a:r>
              <a:rPr lang="it-IT" sz="1200" dirty="0">
                <a:latin typeface="Ubuntu" panose="020B0504030602030204" pitchFamily="34" charset="0"/>
                <a:cs typeface="Microsoft Sans Serif"/>
              </a:rPr>
              <a:t>bisognose.</a:t>
            </a:r>
          </a:p>
          <a:p>
            <a:pPr marL="12700" marR="5715" algn="just">
              <a:lnSpc>
                <a:spcPct val="131000"/>
              </a:lnSpc>
              <a:spcBef>
                <a:spcPts val="10"/>
              </a:spcBef>
            </a:pPr>
            <a:r>
              <a:rPr lang="it-IT" sz="1200" spc="15" dirty="0">
                <a:latin typeface="Ubuntu" panose="020B0504030602030204" pitchFamily="34" charset="0"/>
                <a:cs typeface="Microsoft Sans Serif"/>
              </a:rPr>
              <a:t>Donando </a:t>
            </a:r>
            <a:r>
              <a:rPr lang="it-IT" sz="1200" spc="5" dirty="0">
                <a:latin typeface="Ubuntu" panose="020B0504030602030204" pitchFamily="34" charset="0"/>
                <a:cs typeface="Microsoft Sans Serif"/>
              </a:rPr>
              <a:t>le </a:t>
            </a:r>
            <a:r>
              <a:rPr lang="it-IT" sz="1200" spc="-10" dirty="0">
                <a:latin typeface="Ubuntu" panose="020B0504030602030204" pitchFamily="34" charset="0"/>
                <a:cs typeface="Microsoft Sans Serif"/>
              </a:rPr>
              <a:t>eccedenze, </a:t>
            </a:r>
            <a:r>
              <a:rPr lang="it-IT" sz="1200" spc="5" dirty="0">
                <a:latin typeface="Ubuntu" panose="020B0504030602030204" pitchFamily="34" charset="0"/>
                <a:cs typeface="Microsoft Sans Serif"/>
              </a:rPr>
              <a:t>le </a:t>
            </a:r>
            <a:r>
              <a:rPr lang="it-IT" sz="1200" spc="-5" dirty="0">
                <a:latin typeface="Ubuntu" panose="020B0504030602030204" pitchFamily="34" charset="0"/>
                <a:cs typeface="Microsoft Sans Serif"/>
              </a:rPr>
              <a:t>aziende </a:t>
            </a:r>
            <a:r>
              <a:rPr lang="it-IT" sz="1200" spc="5" dirty="0">
                <a:latin typeface="Ubuntu" panose="020B0504030602030204" pitchFamily="34" charset="0"/>
                <a:cs typeface="Microsoft Sans Serif"/>
              </a:rPr>
              <a:t>restituiscono </a:t>
            </a:r>
            <a:r>
              <a:rPr lang="it-IT" sz="1200" spc="20" dirty="0">
                <a:latin typeface="Ubuntu" panose="020B0504030602030204" pitchFamily="34" charset="0"/>
                <a:cs typeface="Microsoft Sans Serif"/>
              </a:rPr>
              <a:t>loro </a:t>
            </a:r>
            <a:r>
              <a:rPr lang="it-IT" sz="1200" spc="-15" dirty="0">
                <a:latin typeface="Ubuntu" panose="020B0504030602030204" pitchFamily="34" charset="0"/>
                <a:cs typeface="Microsoft Sans Serif"/>
              </a:rPr>
              <a:t>un </a:t>
            </a:r>
            <a:r>
              <a:rPr lang="it-IT" sz="1200" spc="5" dirty="0">
                <a:latin typeface="Ubuntu" panose="020B0504030602030204" pitchFamily="34" charset="0"/>
                <a:cs typeface="Microsoft Sans Serif"/>
              </a:rPr>
              <a:t>valore </a:t>
            </a:r>
            <a:r>
              <a:rPr lang="it-IT" sz="1200" spc="10" dirty="0">
                <a:latin typeface="Ubuntu" panose="020B0504030602030204" pitchFamily="34" charset="0"/>
                <a:cs typeface="Microsoft Sans Serif"/>
              </a:rPr>
              <a:t>economico </a:t>
            </a:r>
            <a:r>
              <a:rPr lang="it-IT" sz="1200" spc="-15" dirty="0">
                <a:latin typeface="Ubuntu" panose="020B0504030602030204" pitchFamily="34" charset="0"/>
                <a:cs typeface="Microsoft Sans Serif"/>
              </a:rPr>
              <a:t>e, </a:t>
            </a:r>
            <a:r>
              <a:rPr lang="it-IT" sz="1200" spc="-35" dirty="0">
                <a:latin typeface="Ubuntu" panose="020B0504030602030204" pitchFamily="34" charset="0"/>
                <a:cs typeface="Microsoft Sans Serif"/>
              </a:rPr>
              <a:t>se </a:t>
            </a:r>
            <a:r>
              <a:rPr lang="it-IT" sz="1200" dirty="0">
                <a:latin typeface="Ubuntu" panose="020B0504030602030204" pitchFamily="34" charset="0"/>
                <a:cs typeface="Microsoft Sans Serif"/>
              </a:rPr>
              <a:t>da </a:t>
            </a:r>
            <a:r>
              <a:rPr lang="it-IT" sz="1200" spc="-5" dirty="0">
                <a:latin typeface="Ubuntu" panose="020B0504030602030204" pitchFamily="34" charset="0"/>
                <a:cs typeface="Microsoft Sans Serif"/>
              </a:rPr>
              <a:t>un </a:t>
            </a:r>
            <a:r>
              <a:rPr lang="it-IT" sz="1200" spc="20" dirty="0">
                <a:latin typeface="Ubuntu" panose="020B0504030602030204" pitchFamily="34" charset="0"/>
                <a:cs typeface="Microsoft Sans Serif"/>
              </a:rPr>
              <a:t>lato contengono </a:t>
            </a:r>
            <a:r>
              <a:rPr lang="it-IT" sz="1200" spc="10" dirty="0">
                <a:latin typeface="Ubuntu" panose="020B0504030602030204" pitchFamily="34" charset="0"/>
                <a:cs typeface="Microsoft Sans Serif"/>
              </a:rPr>
              <a:t>i </a:t>
            </a:r>
            <a:r>
              <a:rPr lang="it-IT" sz="1200" spc="30" dirty="0">
                <a:latin typeface="Ubuntu" panose="020B0504030602030204" pitchFamily="34" charset="0"/>
                <a:cs typeface="Microsoft Sans Serif"/>
              </a:rPr>
              <a:t>propri </a:t>
            </a:r>
            <a:r>
              <a:rPr lang="it-IT" sz="1200" spc="-254" dirty="0">
                <a:latin typeface="Ubuntu" panose="020B0504030602030204" pitchFamily="34" charset="0"/>
                <a:cs typeface="Microsoft Sans Serif"/>
              </a:rPr>
              <a:t> </a:t>
            </a:r>
            <a:r>
              <a:rPr lang="it-IT" sz="1200" spc="5" dirty="0">
                <a:latin typeface="Ubuntu" panose="020B0504030602030204" pitchFamily="34" charset="0"/>
                <a:cs typeface="Microsoft Sans Serif"/>
              </a:rPr>
              <a:t>costi</a:t>
            </a:r>
            <a:r>
              <a:rPr lang="it-IT" sz="1200" spc="-25" dirty="0">
                <a:latin typeface="Ubuntu" panose="020B0504030602030204" pitchFamily="34" charset="0"/>
                <a:cs typeface="Microsoft Sans Serif"/>
              </a:rPr>
              <a:t> </a:t>
            </a:r>
            <a:r>
              <a:rPr lang="it-IT" sz="1200" spc="35" dirty="0">
                <a:latin typeface="Ubuntu" panose="020B0504030602030204" pitchFamily="34" charset="0"/>
                <a:cs typeface="Microsoft Sans Serif"/>
              </a:rPr>
              <a:t>di</a:t>
            </a:r>
            <a:r>
              <a:rPr lang="it-IT" sz="1200" spc="-25" dirty="0">
                <a:latin typeface="Ubuntu" panose="020B0504030602030204" pitchFamily="34" charset="0"/>
                <a:cs typeface="Microsoft Sans Serif"/>
              </a:rPr>
              <a:t> </a:t>
            </a:r>
            <a:r>
              <a:rPr lang="it-IT" sz="1200" spc="10" dirty="0">
                <a:latin typeface="Ubuntu" panose="020B0504030602030204" pitchFamily="34" charset="0"/>
                <a:cs typeface="Microsoft Sans Serif"/>
              </a:rPr>
              <a:t>stoccaggio</a:t>
            </a:r>
            <a:r>
              <a:rPr lang="it-IT" sz="1200" spc="-15" dirty="0">
                <a:latin typeface="Ubuntu" panose="020B0504030602030204" pitchFamily="34" charset="0"/>
                <a:cs typeface="Microsoft Sans Serif"/>
              </a:rPr>
              <a:t> </a:t>
            </a:r>
            <a:r>
              <a:rPr lang="it-IT" sz="1200" dirty="0">
                <a:latin typeface="Ubuntu" panose="020B0504030602030204" pitchFamily="34" charset="0"/>
                <a:cs typeface="Microsoft Sans Serif"/>
              </a:rPr>
              <a:t>e</a:t>
            </a:r>
            <a:r>
              <a:rPr lang="it-IT" sz="1200" spc="-55" dirty="0">
                <a:latin typeface="Ubuntu" panose="020B0504030602030204" pitchFamily="34" charset="0"/>
                <a:cs typeface="Microsoft Sans Serif"/>
              </a:rPr>
              <a:t> </a:t>
            </a:r>
            <a:r>
              <a:rPr lang="it-IT" sz="1200" spc="35" dirty="0">
                <a:latin typeface="Ubuntu" panose="020B0504030602030204" pitchFamily="34" charset="0"/>
                <a:cs typeface="Microsoft Sans Serif"/>
              </a:rPr>
              <a:t>di</a:t>
            </a:r>
            <a:r>
              <a:rPr lang="it-IT" sz="1200" spc="-20" dirty="0">
                <a:latin typeface="Ubuntu" panose="020B0504030602030204" pitchFamily="34" charset="0"/>
                <a:cs typeface="Microsoft Sans Serif"/>
              </a:rPr>
              <a:t> </a:t>
            </a:r>
            <a:r>
              <a:rPr lang="it-IT" sz="1200" spc="10" dirty="0">
                <a:latin typeface="Ubuntu" panose="020B0504030602030204" pitchFamily="34" charset="0"/>
                <a:cs typeface="Microsoft Sans Serif"/>
              </a:rPr>
              <a:t>smaltimento,</a:t>
            </a:r>
            <a:r>
              <a:rPr lang="it-IT" sz="1200" spc="-40" dirty="0">
                <a:latin typeface="Ubuntu" panose="020B0504030602030204" pitchFamily="34" charset="0"/>
                <a:cs typeface="Microsoft Sans Serif"/>
              </a:rPr>
              <a:t> </a:t>
            </a:r>
            <a:r>
              <a:rPr lang="it-IT" sz="1200" spc="20" dirty="0">
                <a:latin typeface="Ubuntu" panose="020B0504030602030204" pitchFamily="34" charset="0"/>
                <a:cs typeface="Microsoft Sans Serif"/>
              </a:rPr>
              <a:t>dall’altro</a:t>
            </a:r>
            <a:r>
              <a:rPr lang="it-IT" sz="1200" spc="-20" dirty="0">
                <a:latin typeface="Ubuntu" panose="020B0504030602030204" pitchFamily="34" charset="0"/>
                <a:cs typeface="Microsoft Sans Serif"/>
              </a:rPr>
              <a:t> </a:t>
            </a:r>
            <a:r>
              <a:rPr lang="it-IT" sz="1200" spc="25" dirty="0">
                <a:latin typeface="Ubuntu" panose="020B0504030602030204" pitchFamily="34" charset="0"/>
                <a:cs typeface="Microsoft Sans Serif"/>
              </a:rPr>
              <a:t>offrono</a:t>
            </a:r>
            <a:r>
              <a:rPr lang="it-IT" sz="1200" spc="-40" dirty="0">
                <a:latin typeface="Ubuntu" panose="020B0504030602030204" pitchFamily="34" charset="0"/>
                <a:cs typeface="Microsoft Sans Serif"/>
              </a:rPr>
              <a:t> </a:t>
            </a:r>
            <a:r>
              <a:rPr lang="it-IT" sz="1200" spc="-5" dirty="0">
                <a:latin typeface="Ubuntu" panose="020B0504030602030204" pitchFamily="34" charset="0"/>
                <a:cs typeface="Microsoft Sans Serif"/>
              </a:rPr>
              <a:t>un</a:t>
            </a:r>
            <a:r>
              <a:rPr lang="it-IT" sz="1200" spc="-10" dirty="0">
                <a:latin typeface="Ubuntu" panose="020B0504030602030204" pitchFamily="34" charset="0"/>
                <a:cs typeface="Microsoft Sans Serif"/>
              </a:rPr>
              <a:t> </a:t>
            </a:r>
            <a:r>
              <a:rPr lang="it-IT" sz="1200" spc="25" dirty="0">
                <a:latin typeface="Ubuntu" panose="020B0504030602030204" pitchFamily="34" charset="0"/>
                <a:cs typeface="Microsoft Sans Serif"/>
              </a:rPr>
              <a:t>contributo</a:t>
            </a:r>
            <a:r>
              <a:rPr lang="it-IT" sz="1200" spc="-15" dirty="0">
                <a:latin typeface="Ubuntu" panose="020B0504030602030204" pitchFamily="34" charset="0"/>
                <a:cs typeface="Microsoft Sans Serif"/>
              </a:rPr>
              <a:t> </a:t>
            </a:r>
            <a:r>
              <a:rPr lang="it-IT" sz="1200" spc="5" dirty="0">
                <a:latin typeface="Ubuntu" panose="020B0504030602030204" pitchFamily="34" charset="0"/>
                <a:cs typeface="Microsoft Sans Serif"/>
              </a:rPr>
              <a:t>in</a:t>
            </a:r>
            <a:r>
              <a:rPr lang="it-IT" sz="1200" spc="-30" dirty="0">
                <a:latin typeface="Ubuntu" panose="020B0504030602030204" pitchFamily="34" charset="0"/>
                <a:cs typeface="Microsoft Sans Serif"/>
              </a:rPr>
              <a:t> </a:t>
            </a:r>
            <a:r>
              <a:rPr lang="it-IT" sz="1200" spc="10" dirty="0">
                <a:latin typeface="Ubuntu" panose="020B0504030602030204" pitchFamily="34" charset="0"/>
                <a:cs typeface="Microsoft Sans Serif"/>
              </a:rPr>
              <a:t>alimenti</a:t>
            </a:r>
            <a:r>
              <a:rPr lang="it-IT" sz="1200" spc="-20" dirty="0">
                <a:latin typeface="Ubuntu" panose="020B0504030602030204" pitchFamily="34" charset="0"/>
                <a:cs typeface="Microsoft Sans Serif"/>
              </a:rPr>
              <a:t> </a:t>
            </a:r>
            <a:r>
              <a:rPr lang="it-IT" sz="1200" spc="-35" dirty="0">
                <a:latin typeface="Ubuntu" panose="020B0504030602030204" pitchFamily="34" charset="0"/>
                <a:cs typeface="Microsoft Sans Serif"/>
              </a:rPr>
              <a:t>a</a:t>
            </a:r>
            <a:r>
              <a:rPr lang="it-IT" sz="1200" spc="-20" dirty="0">
                <a:latin typeface="Ubuntu" panose="020B0504030602030204" pitchFamily="34" charset="0"/>
                <a:cs typeface="Microsoft Sans Serif"/>
              </a:rPr>
              <a:t> </a:t>
            </a:r>
            <a:r>
              <a:rPr lang="it-IT" sz="1200" dirty="0">
                <a:latin typeface="Ubuntu" panose="020B0504030602030204" pitchFamily="34" charset="0"/>
                <a:cs typeface="Microsoft Sans Serif"/>
              </a:rPr>
              <a:t>persone</a:t>
            </a:r>
            <a:r>
              <a:rPr lang="it-IT" sz="1200" spc="-25" dirty="0">
                <a:latin typeface="Ubuntu" panose="020B0504030602030204" pitchFamily="34" charset="0"/>
                <a:cs typeface="Microsoft Sans Serif"/>
              </a:rPr>
              <a:t> </a:t>
            </a:r>
            <a:r>
              <a:rPr lang="it-IT" sz="1200" dirty="0">
                <a:latin typeface="Ubuntu" panose="020B0504030602030204" pitchFamily="34" charset="0"/>
                <a:cs typeface="Microsoft Sans Serif"/>
              </a:rPr>
              <a:t>bisognose</a:t>
            </a:r>
            <a:r>
              <a:rPr lang="it-IT" sz="1200" spc="-10" dirty="0">
                <a:latin typeface="Ubuntu" panose="020B0504030602030204" pitchFamily="34" charset="0"/>
                <a:cs typeface="Microsoft Sans Serif"/>
              </a:rPr>
              <a:t> che</a:t>
            </a:r>
            <a:r>
              <a:rPr lang="it-IT" sz="1200" spc="-30" dirty="0">
                <a:latin typeface="Ubuntu" panose="020B0504030602030204" pitchFamily="34" charset="0"/>
                <a:cs typeface="Microsoft Sans Serif"/>
              </a:rPr>
              <a:t> </a:t>
            </a:r>
            <a:r>
              <a:rPr lang="it-IT" sz="1200" spc="5" dirty="0">
                <a:latin typeface="Ubuntu" panose="020B0504030602030204" pitchFamily="34" charset="0"/>
                <a:cs typeface="Microsoft Sans Serif"/>
              </a:rPr>
              <a:t>ormai </a:t>
            </a:r>
            <a:r>
              <a:rPr lang="it-IT" sz="1200" spc="-250" dirty="0">
                <a:latin typeface="Ubuntu" panose="020B0504030602030204" pitchFamily="34" charset="0"/>
                <a:cs typeface="Microsoft Sans Serif"/>
              </a:rPr>
              <a:t> </a:t>
            </a:r>
            <a:r>
              <a:rPr lang="it-IT" sz="1200" spc="-5" dirty="0">
                <a:latin typeface="Ubuntu" panose="020B0504030602030204" pitchFamily="34" charset="0"/>
                <a:cs typeface="Microsoft Sans Serif"/>
              </a:rPr>
              <a:t>supera </a:t>
            </a:r>
            <a:r>
              <a:rPr lang="it-IT" sz="1200" spc="5" dirty="0">
                <a:latin typeface="Ubuntu" panose="020B0504030602030204" pitchFamily="34" charset="0"/>
                <a:cs typeface="Microsoft Sans Serif"/>
              </a:rPr>
              <a:t>le</a:t>
            </a:r>
            <a:r>
              <a:rPr lang="it-IT" sz="1200" spc="10" dirty="0">
                <a:latin typeface="Ubuntu" panose="020B0504030602030204" pitchFamily="34" charset="0"/>
                <a:cs typeface="Microsoft Sans Serif"/>
              </a:rPr>
              <a:t> </a:t>
            </a:r>
            <a:r>
              <a:rPr lang="it-IT" sz="1200" spc="-5" dirty="0">
                <a:latin typeface="Ubuntu" panose="020B0504030602030204" pitchFamily="34" charset="0"/>
                <a:cs typeface="Microsoft Sans Serif"/>
              </a:rPr>
              <a:t>centinaia</a:t>
            </a:r>
            <a:r>
              <a:rPr lang="it-IT" sz="1200" dirty="0">
                <a:latin typeface="Ubuntu" panose="020B0504030602030204" pitchFamily="34" charset="0"/>
                <a:cs typeface="Microsoft Sans Serif"/>
              </a:rPr>
              <a:t> </a:t>
            </a:r>
            <a:r>
              <a:rPr lang="it-IT" sz="1200" spc="35" dirty="0">
                <a:latin typeface="Ubuntu" panose="020B0504030602030204" pitchFamily="34" charset="0"/>
                <a:cs typeface="Microsoft Sans Serif"/>
              </a:rPr>
              <a:t>di</a:t>
            </a:r>
            <a:r>
              <a:rPr lang="it-IT" sz="1200" spc="-5" dirty="0">
                <a:latin typeface="Ubuntu" panose="020B0504030602030204" pitchFamily="34" charset="0"/>
                <a:cs typeface="Microsoft Sans Serif"/>
              </a:rPr>
              <a:t> </a:t>
            </a:r>
            <a:r>
              <a:rPr lang="it-IT" sz="1200" spc="10" dirty="0">
                <a:latin typeface="Ubuntu" panose="020B0504030602030204" pitchFamily="34" charset="0"/>
                <a:cs typeface="Microsoft Sans Serif"/>
              </a:rPr>
              <a:t>milioni</a:t>
            </a:r>
            <a:r>
              <a:rPr lang="it-IT" sz="1200" spc="15" dirty="0">
                <a:latin typeface="Ubuntu" panose="020B0504030602030204" pitchFamily="34" charset="0"/>
                <a:cs typeface="Microsoft Sans Serif"/>
              </a:rPr>
              <a:t> </a:t>
            </a:r>
            <a:r>
              <a:rPr lang="it-IT" sz="1200" spc="35" dirty="0">
                <a:latin typeface="Ubuntu" panose="020B0504030602030204" pitchFamily="34" charset="0"/>
                <a:cs typeface="Microsoft Sans Serif"/>
              </a:rPr>
              <a:t>di</a:t>
            </a:r>
            <a:r>
              <a:rPr lang="it-IT" sz="1200" spc="-5" dirty="0">
                <a:latin typeface="Ubuntu" panose="020B0504030602030204" pitchFamily="34" charset="0"/>
                <a:cs typeface="Microsoft Sans Serif"/>
              </a:rPr>
              <a:t> </a:t>
            </a:r>
            <a:r>
              <a:rPr lang="it-IT" sz="1200" spc="10" dirty="0">
                <a:latin typeface="Ubuntu" panose="020B0504030602030204" pitchFamily="34" charset="0"/>
                <a:cs typeface="Microsoft Sans Serif"/>
              </a:rPr>
              <a:t>euro</a:t>
            </a:r>
            <a:r>
              <a:rPr lang="it-IT" sz="1200" spc="-5" dirty="0">
                <a:latin typeface="Ubuntu" panose="020B0504030602030204" pitchFamily="34" charset="0"/>
                <a:cs typeface="Microsoft Sans Serif"/>
              </a:rPr>
              <a:t> </a:t>
            </a:r>
            <a:r>
              <a:rPr lang="it-IT" sz="1200" spc="35" dirty="0">
                <a:latin typeface="Ubuntu" panose="020B0504030602030204" pitchFamily="34" charset="0"/>
                <a:cs typeface="Microsoft Sans Serif"/>
              </a:rPr>
              <a:t>di</a:t>
            </a:r>
            <a:r>
              <a:rPr lang="it-IT" sz="1200" spc="15" dirty="0">
                <a:latin typeface="Ubuntu" panose="020B0504030602030204" pitchFamily="34" charset="0"/>
                <a:cs typeface="Microsoft Sans Serif"/>
              </a:rPr>
              <a:t> </a:t>
            </a:r>
            <a:r>
              <a:rPr lang="it-IT" sz="1200" dirty="0">
                <a:latin typeface="Ubuntu" panose="020B0504030602030204" pitchFamily="34" charset="0"/>
                <a:cs typeface="Microsoft Sans Serif"/>
              </a:rPr>
              <a:t>valore</a:t>
            </a:r>
            <a:r>
              <a:rPr lang="it-IT" sz="1200" spc="-15" dirty="0">
                <a:latin typeface="Ubuntu" panose="020B0504030602030204" pitchFamily="34" charset="0"/>
                <a:cs typeface="Microsoft Sans Serif"/>
              </a:rPr>
              <a:t> </a:t>
            </a:r>
            <a:r>
              <a:rPr lang="it-IT" sz="1200" dirty="0">
                <a:latin typeface="Ubuntu" panose="020B0504030602030204" pitchFamily="34" charset="0"/>
                <a:cs typeface="Microsoft Sans Serif"/>
              </a:rPr>
              <a:t>commerciale.</a:t>
            </a:r>
          </a:p>
        </p:txBody>
      </p:sp>
      <p:pic>
        <p:nvPicPr>
          <p:cNvPr id="5" name="object 4">
            <a:extLst>
              <a:ext uri="{FF2B5EF4-FFF2-40B4-BE49-F238E27FC236}">
                <a16:creationId xmlns:a16="http://schemas.microsoft.com/office/drawing/2014/main" id="{07F1304E-5918-E229-577C-167B0CA573B2}"/>
              </a:ext>
            </a:extLst>
          </p:cNvPr>
          <p:cNvPicPr/>
          <p:nvPr/>
        </p:nvPicPr>
        <p:blipFill rotWithShape="1">
          <a:blip r:embed="rId2" cstate="print"/>
          <a:srcRect l="1782" b="7377"/>
          <a:stretch/>
        </p:blipFill>
        <p:spPr>
          <a:xfrm>
            <a:off x="2006292" y="2717959"/>
            <a:ext cx="5697078" cy="1497506"/>
          </a:xfrm>
          <a:prstGeom prst="rect">
            <a:avLst/>
          </a:prstGeom>
        </p:spPr>
      </p:pic>
      <p:sp>
        <p:nvSpPr>
          <p:cNvPr id="6" name="CasellaDiTesto 5">
            <a:extLst>
              <a:ext uri="{FF2B5EF4-FFF2-40B4-BE49-F238E27FC236}">
                <a16:creationId xmlns:a16="http://schemas.microsoft.com/office/drawing/2014/main" id="{80FBDD82-066E-D18A-CE2E-F8CF45BB2336}"/>
              </a:ext>
            </a:extLst>
          </p:cNvPr>
          <p:cNvSpPr txBox="1"/>
          <p:nvPr/>
        </p:nvSpPr>
        <p:spPr>
          <a:xfrm>
            <a:off x="399779" y="4272091"/>
            <a:ext cx="7926926" cy="2283830"/>
          </a:xfrm>
          <a:prstGeom prst="rect">
            <a:avLst/>
          </a:prstGeom>
          <a:noFill/>
        </p:spPr>
        <p:txBody>
          <a:bodyPr wrap="square" rtlCol="0">
            <a:spAutoFit/>
          </a:bodyPr>
          <a:lstStyle/>
          <a:p>
            <a:pPr marL="12700" marR="5715" algn="just">
              <a:lnSpc>
                <a:spcPct val="131300"/>
              </a:lnSpc>
              <a:spcBef>
                <a:spcPts val="105"/>
              </a:spcBef>
            </a:pPr>
            <a:r>
              <a:rPr lang="it-IT" sz="1200" spc="-45" dirty="0">
                <a:latin typeface="Ubuntu" panose="020B0504030602030204" pitchFamily="34" charset="0"/>
                <a:cs typeface="Microsoft Sans Serif"/>
              </a:rPr>
              <a:t>La </a:t>
            </a:r>
            <a:r>
              <a:rPr lang="it-IT" sz="1200" spc="15" dirty="0">
                <a:latin typeface="Ubuntu" panose="020B0504030602030204" pitchFamily="34" charset="0"/>
                <a:cs typeface="Microsoft Sans Serif"/>
              </a:rPr>
              <a:t>povertà </a:t>
            </a:r>
            <a:r>
              <a:rPr lang="it-IT" sz="1200" spc="10" dirty="0">
                <a:latin typeface="Ubuntu" panose="020B0504030602030204" pitchFamily="34" charset="0"/>
                <a:cs typeface="Microsoft Sans Serif"/>
              </a:rPr>
              <a:t>non </a:t>
            </a:r>
            <a:r>
              <a:rPr lang="it-IT" sz="1200" spc="-30" dirty="0">
                <a:latin typeface="Ubuntu" panose="020B0504030602030204" pitchFamily="34" charset="0"/>
                <a:cs typeface="Microsoft Sans Serif"/>
              </a:rPr>
              <a:t>si </a:t>
            </a:r>
            <a:r>
              <a:rPr lang="it-IT" sz="1200" spc="30" dirty="0">
                <a:latin typeface="Ubuntu" panose="020B0504030602030204" pitchFamily="34" charset="0"/>
                <a:cs typeface="Microsoft Sans Serif"/>
              </a:rPr>
              <a:t>potrà </a:t>
            </a:r>
            <a:r>
              <a:rPr lang="it-IT" sz="1200" spc="-5" dirty="0">
                <a:latin typeface="Ubuntu" panose="020B0504030602030204" pitchFamily="34" charset="0"/>
                <a:cs typeface="Microsoft Sans Serif"/>
              </a:rPr>
              <a:t>mai vincere </a:t>
            </a:r>
            <a:r>
              <a:rPr lang="it-IT" sz="1200" spc="10" dirty="0">
                <a:latin typeface="Ubuntu" panose="020B0504030602030204" pitchFamily="34" charset="0"/>
                <a:cs typeface="Microsoft Sans Serif"/>
              </a:rPr>
              <a:t>intervenendo </a:t>
            </a:r>
            <a:r>
              <a:rPr lang="it-IT" sz="1200" spc="15" dirty="0">
                <a:latin typeface="Ubuntu" panose="020B0504030602030204" pitchFamily="34" charset="0"/>
                <a:cs typeface="Microsoft Sans Serif"/>
              </a:rPr>
              <a:t>dall'alto, </a:t>
            </a:r>
            <a:r>
              <a:rPr lang="it-IT" sz="1200" spc="-15" dirty="0">
                <a:latin typeface="Ubuntu" panose="020B0504030602030204" pitchFamily="34" charset="0"/>
                <a:cs typeface="Microsoft Sans Serif"/>
              </a:rPr>
              <a:t>ma </a:t>
            </a:r>
            <a:r>
              <a:rPr lang="it-IT" sz="1200" spc="-5" dirty="0">
                <a:latin typeface="Ubuntu" panose="020B0504030602030204" pitchFamily="34" charset="0"/>
                <a:cs typeface="Microsoft Sans Serif"/>
              </a:rPr>
              <a:t>valorizzando </a:t>
            </a:r>
            <a:r>
              <a:rPr lang="it-IT" sz="1200" dirty="0">
                <a:latin typeface="Ubuntu" panose="020B0504030602030204" pitchFamily="34" charset="0"/>
                <a:cs typeface="Microsoft Sans Serif"/>
              </a:rPr>
              <a:t>ciò </a:t>
            </a:r>
            <a:r>
              <a:rPr lang="it-IT" sz="1200" spc="-10" dirty="0">
                <a:latin typeface="Ubuntu" panose="020B0504030602030204" pitchFamily="34" charset="0"/>
                <a:cs typeface="Microsoft Sans Serif"/>
              </a:rPr>
              <a:t>che </a:t>
            </a:r>
            <a:r>
              <a:rPr lang="it-IT" sz="1200" spc="-30" dirty="0">
                <a:latin typeface="Ubuntu" panose="020B0504030602030204" pitchFamily="34" charset="0"/>
                <a:cs typeface="Microsoft Sans Serif"/>
              </a:rPr>
              <a:t>nasce </a:t>
            </a:r>
            <a:r>
              <a:rPr lang="it-IT" sz="1200" dirty="0">
                <a:latin typeface="Ubuntu" panose="020B0504030602030204" pitchFamily="34" charset="0"/>
                <a:cs typeface="Microsoft Sans Serif"/>
              </a:rPr>
              <a:t>dalla società </a:t>
            </a:r>
            <a:r>
              <a:rPr lang="it-IT" sz="1200" spc="-10" dirty="0">
                <a:latin typeface="Ubuntu" panose="020B0504030602030204" pitchFamily="34" charset="0"/>
                <a:cs typeface="Microsoft Sans Serif"/>
              </a:rPr>
              <a:t>civile </a:t>
            </a:r>
            <a:r>
              <a:rPr lang="it-IT" sz="1200" spc="-5" dirty="0">
                <a:latin typeface="Ubuntu" panose="020B0504030602030204" pitchFamily="34" charset="0"/>
                <a:cs typeface="Microsoft Sans Serif"/>
              </a:rPr>
              <a:t> </a:t>
            </a:r>
            <a:r>
              <a:rPr lang="it-IT" sz="1200" spc="10" dirty="0">
                <a:latin typeface="Ubuntu" panose="020B0504030602030204" pitchFamily="34" charset="0"/>
                <a:cs typeface="Microsoft Sans Serif"/>
              </a:rPr>
              <a:t>come </a:t>
            </a:r>
            <a:r>
              <a:rPr lang="it-IT" sz="1200" spc="20" dirty="0">
                <a:latin typeface="Ubuntu" panose="020B0504030602030204" pitchFamily="34" charset="0"/>
                <a:cs typeface="Microsoft Sans Serif"/>
              </a:rPr>
              <a:t>tentativo, </a:t>
            </a:r>
            <a:r>
              <a:rPr lang="it-IT" sz="1200" spc="5" dirty="0">
                <a:latin typeface="Ubuntu" panose="020B0504030602030204" pitchFamily="34" charset="0"/>
                <a:cs typeface="Microsoft Sans Serif"/>
              </a:rPr>
              <a:t>riconoscendo </a:t>
            </a:r>
            <a:r>
              <a:rPr lang="it-IT" sz="1200" spc="10" dirty="0">
                <a:latin typeface="Ubuntu" panose="020B0504030602030204" pitchFamily="34" charset="0"/>
                <a:cs typeface="Microsoft Sans Serif"/>
              </a:rPr>
              <a:t>il </a:t>
            </a:r>
            <a:r>
              <a:rPr lang="it-IT" sz="1200" dirty="0">
                <a:latin typeface="Ubuntu" panose="020B0504030602030204" pitchFamily="34" charset="0"/>
                <a:cs typeface="Microsoft Sans Serif"/>
              </a:rPr>
              <a:t>valore </a:t>
            </a:r>
            <a:r>
              <a:rPr lang="it-IT" sz="1200" spc="35" dirty="0">
                <a:latin typeface="Ubuntu" panose="020B0504030602030204" pitchFamily="34" charset="0"/>
                <a:cs typeface="Microsoft Sans Serif"/>
              </a:rPr>
              <a:t>di </a:t>
            </a:r>
            <a:r>
              <a:rPr lang="it-IT" sz="1200" spc="-5" dirty="0">
                <a:latin typeface="Ubuntu" panose="020B0504030602030204" pitchFamily="34" charset="0"/>
                <a:cs typeface="Microsoft Sans Serif"/>
              </a:rPr>
              <a:t>un </a:t>
            </a:r>
            <a:r>
              <a:rPr lang="it-IT" sz="1200" spc="25" dirty="0">
                <a:latin typeface="Ubuntu" panose="020B0504030602030204" pitchFamily="34" charset="0"/>
                <a:cs typeface="Microsoft Sans Serif"/>
              </a:rPr>
              <a:t>io </a:t>
            </a:r>
            <a:r>
              <a:rPr lang="it-IT" sz="1200" spc="10" dirty="0">
                <a:latin typeface="Ubuntu" panose="020B0504030602030204" pitchFamily="34" charset="0"/>
                <a:cs typeface="Microsoft Sans Serif"/>
              </a:rPr>
              <a:t>all’opera perché </a:t>
            </a:r>
            <a:r>
              <a:rPr lang="it-IT" sz="1200" spc="-15" dirty="0">
                <a:latin typeface="Ubuntu" panose="020B0504030602030204" pitchFamily="34" charset="0"/>
                <a:cs typeface="Microsoft Sans Serif"/>
              </a:rPr>
              <a:t>la </a:t>
            </a:r>
            <a:r>
              <a:rPr lang="it-IT" sz="1200" dirty="0">
                <a:latin typeface="Ubuntu" panose="020B0504030602030204" pitchFamily="34" charset="0"/>
                <a:cs typeface="Microsoft Sans Serif"/>
              </a:rPr>
              <a:t>persona </a:t>
            </a:r>
            <a:r>
              <a:rPr lang="it-IT" sz="1200" spc="-20" dirty="0">
                <a:latin typeface="Ubuntu" panose="020B0504030602030204" pitchFamily="34" charset="0"/>
                <a:cs typeface="Microsoft Sans Serif"/>
              </a:rPr>
              <a:t>possa </a:t>
            </a:r>
            <a:r>
              <a:rPr lang="it-IT" sz="1200" spc="5" dirty="0">
                <a:latin typeface="Ubuntu" panose="020B0504030602030204" pitchFamily="34" charset="0"/>
                <a:cs typeface="Microsoft Sans Serif"/>
              </a:rPr>
              <a:t>davvero </a:t>
            </a:r>
            <a:r>
              <a:rPr lang="it-IT" sz="1200" spc="-25" dirty="0">
                <a:latin typeface="Ubuntu" panose="020B0504030602030204" pitchFamily="34" charset="0"/>
                <a:cs typeface="Microsoft Sans Serif"/>
              </a:rPr>
              <a:t>essere </a:t>
            </a:r>
            <a:r>
              <a:rPr lang="it-IT" sz="1200" spc="10" dirty="0">
                <a:latin typeface="Ubuntu" panose="020B0504030602030204" pitchFamily="34" charset="0"/>
                <a:cs typeface="Microsoft Sans Serif"/>
              </a:rPr>
              <a:t>protagonista </a:t>
            </a:r>
            <a:r>
              <a:rPr lang="it-IT" sz="1200" spc="15" dirty="0">
                <a:latin typeface="Ubuntu" panose="020B0504030602030204" pitchFamily="34" charset="0"/>
                <a:cs typeface="Microsoft Sans Serif"/>
              </a:rPr>
              <a:t> </a:t>
            </a:r>
            <a:r>
              <a:rPr lang="it-IT" sz="1200" spc="35" dirty="0">
                <a:latin typeface="Ubuntu" panose="020B0504030602030204" pitchFamily="34" charset="0"/>
                <a:cs typeface="Microsoft Sans Serif"/>
              </a:rPr>
              <a:t>di </a:t>
            </a:r>
            <a:r>
              <a:rPr lang="it-IT" sz="1200" spc="-5" dirty="0">
                <a:latin typeface="Ubuntu" panose="020B0504030602030204" pitchFamily="34" charset="0"/>
                <a:cs typeface="Microsoft Sans Serif"/>
              </a:rPr>
              <a:t>un </a:t>
            </a:r>
            <a:r>
              <a:rPr lang="it-IT" sz="1200" dirty="0">
                <a:latin typeface="Ubuntu" panose="020B0504030602030204" pitchFamily="34" charset="0"/>
                <a:cs typeface="Microsoft Sans Serif"/>
              </a:rPr>
              <a:t>possibile </a:t>
            </a:r>
            <a:r>
              <a:rPr lang="it-IT" sz="1200" spc="10" dirty="0">
                <a:latin typeface="Ubuntu" panose="020B0504030602030204" pitchFamily="34" charset="0"/>
                <a:cs typeface="Microsoft Sans Serif"/>
              </a:rPr>
              <a:t>cambiamento </a:t>
            </a:r>
            <a:r>
              <a:rPr lang="it-IT" sz="1200" spc="20" dirty="0">
                <a:latin typeface="Ubuntu" panose="020B0504030602030204" pitchFamily="34" charset="0"/>
                <a:cs typeface="Microsoft Sans Serif"/>
              </a:rPr>
              <a:t>del </a:t>
            </a:r>
            <a:r>
              <a:rPr lang="it-IT" sz="1200" spc="30" dirty="0">
                <a:latin typeface="Ubuntu" panose="020B0504030602030204" pitchFamily="34" charset="0"/>
                <a:cs typeface="Microsoft Sans Serif"/>
              </a:rPr>
              <a:t>proprio </a:t>
            </a:r>
            <a:r>
              <a:rPr lang="it-IT" sz="1200" spc="10" dirty="0">
                <a:latin typeface="Ubuntu" panose="020B0504030602030204" pitchFamily="34" charset="0"/>
                <a:cs typeface="Microsoft Sans Serif"/>
              </a:rPr>
              <a:t>destino. </a:t>
            </a:r>
            <a:r>
              <a:rPr lang="it-IT" sz="1200" spc="-45" dirty="0">
                <a:latin typeface="Ubuntu" panose="020B0504030602030204" pitchFamily="34" charset="0"/>
                <a:cs typeface="Microsoft Sans Serif"/>
              </a:rPr>
              <a:t>La </a:t>
            </a:r>
            <a:r>
              <a:rPr lang="it-IT" sz="1200" spc="-5" dirty="0">
                <a:latin typeface="Ubuntu" panose="020B0504030602030204" pitchFamily="34" charset="0"/>
                <a:cs typeface="Microsoft Sans Serif"/>
              </a:rPr>
              <a:t>stima </a:t>
            </a:r>
            <a:r>
              <a:rPr lang="it-IT" sz="1200" spc="15" dirty="0">
                <a:latin typeface="Ubuntu" panose="020B0504030602030204" pitchFamily="34" charset="0"/>
                <a:cs typeface="Microsoft Sans Serif"/>
              </a:rPr>
              <a:t>per </a:t>
            </a:r>
            <a:r>
              <a:rPr lang="it-IT" sz="1200" spc="20" dirty="0">
                <a:latin typeface="Ubuntu" panose="020B0504030602030204" pitchFamily="34" charset="0"/>
                <a:cs typeface="Microsoft Sans Serif"/>
              </a:rPr>
              <a:t>quanto ogni </a:t>
            </a:r>
            <a:r>
              <a:rPr lang="it-IT" sz="1200" spc="-25" dirty="0">
                <a:latin typeface="Ubuntu" panose="020B0504030602030204" pitchFamily="34" charset="0"/>
                <a:cs typeface="Microsoft Sans Serif"/>
              </a:rPr>
              <a:t>essere </a:t>
            </a:r>
            <a:r>
              <a:rPr lang="it-IT" sz="1200" dirty="0">
                <a:latin typeface="Ubuntu" panose="020B0504030602030204" pitchFamily="34" charset="0"/>
                <a:cs typeface="Microsoft Sans Serif"/>
              </a:rPr>
              <a:t>umano è </a:t>
            </a:r>
            <a:r>
              <a:rPr lang="it-IT" sz="1200" spc="5" dirty="0">
                <a:latin typeface="Ubuntu" panose="020B0504030602030204" pitchFamily="34" charset="0"/>
                <a:cs typeface="Microsoft Sans Serif"/>
              </a:rPr>
              <a:t>in </a:t>
            </a:r>
            <a:r>
              <a:rPr lang="it-IT" sz="1200" spc="20" dirty="0">
                <a:latin typeface="Ubuntu" panose="020B0504030602030204" pitchFamily="34" charset="0"/>
                <a:cs typeface="Microsoft Sans Serif"/>
              </a:rPr>
              <a:t>grado </a:t>
            </a:r>
            <a:r>
              <a:rPr lang="it-IT" sz="1200" spc="35" dirty="0">
                <a:latin typeface="Ubuntu" panose="020B0504030602030204" pitchFamily="34" charset="0"/>
                <a:cs typeface="Microsoft Sans Serif"/>
              </a:rPr>
              <a:t>di </a:t>
            </a:r>
            <a:r>
              <a:rPr lang="it-IT" sz="1200" dirty="0">
                <a:latin typeface="Ubuntu" panose="020B0504030602030204" pitchFamily="34" charset="0"/>
                <a:cs typeface="Microsoft Sans Serif"/>
              </a:rPr>
              <a:t>fare è </a:t>
            </a:r>
            <a:r>
              <a:rPr lang="it-IT" sz="1200" spc="5" dirty="0">
                <a:latin typeface="Ubuntu" panose="020B0504030602030204" pitchFamily="34" charset="0"/>
                <a:cs typeface="Microsoft Sans Serif"/>
              </a:rPr>
              <a:t> </a:t>
            </a:r>
            <a:r>
              <a:rPr lang="it-IT" sz="1200" spc="35" dirty="0">
                <a:latin typeface="Ubuntu" panose="020B0504030602030204" pitchFamily="34" charset="0"/>
                <a:cs typeface="Microsoft Sans Serif"/>
              </a:rPr>
              <a:t>proprio</a:t>
            </a:r>
            <a:r>
              <a:rPr lang="it-IT" sz="1200" spc="-5" dirty="0">
                <a:latin typeface="Ubuntu" panose="020B0504030602030204" pitchFamily="34" charset="0"/>
                <a:cs typeface="Microsoft Sans Serif"/>
              </a:rPr>
              <a:t> </a:t>
            </a:r>
            <a:r>
              <a:rPr lang="it-IT" sz="1200" spc="10" dirty="0">
                <a:latin typeface="Ubuntu" panose="020B0504030602030204" pitchFamily="34" charset="0"/>
                <a:cs typeface="Microsoft Sans Serif"/>
              </a:rPr>
              <a:t>il</a:t>
            </a:r>
            <a:r>
              <a:rPr lang="it-IT" sz="1200" spc="20" dirty="0">
                <a:latin typeface="Ubuntu" panose="020B0504030602030204" pitchFamily="34" charset="0"/>
                <a:cs typeface="Microsoft Sans Serif"/>
              </a:rPr>
              <a:t> </a:t>
            </a:r>
            <a:r>
              <a:rPr lang="it-IT" sz="1200" spc="5" dirty="0">
                <a:latin typeface="Ubuntu" panose="020B0504030602030204" pitchFamily="34" charset="0"/>
                <a:cs typeface="Microsoft Sans Serif"/>
              </a:rPr>
              <a:t>cuore</a:t>
            </a:r>
            <a:r>
              <a:rPr lang="it-IT" sz="1200" spc="-10" dirty="0">
                <a:latin typeface="Ubuntu" panose="020B0504030602030204" pitchFamily="34" charset="0"/>
                <a:cs typeface="Microsoft Sans Serif"/>
              </a:rPr>
              <a:t> </a:t>
            </a:r>
            <a:r>
              <a:rPr lang="it-IT" sz="1200" spc="35" dirty="0">
                <a:latin typeface="Ubuntu" panose="020B0504030602030204" pitchFamily="34" charset="0"/>
                <a:cs typeface="Microsoft Sans Serif"/>
              </a:rPr>
              <a:t>di</a:t>
            </a:r>
            <a:r>
              <a:rPr lang="it-IT" sz="1200" spc="-5" dirty="0">
                <a:latin typeface="Ubuntu" panose="020B0504030602030204" pitchFamily="34" charset="0"/>
                <a:cs typeface="Microsoft Sans Serif"/>
              </a:rPr>
              <a:t> </a:t>
            </a:r>
            <a:r>
              <a:rPr lang="it-IT" sz="1200" spc="5" dirty="0">
                <a:latin typeface="Ubuntu" panose="020B0504030602030204" pitchFamily="34" charset="0"/>
                <a:cs typeface="Microsoft Sans Serif"/>
              </a:rPr>
              <a:t>ciò</a:t>
            </a:r>
            <a:r>
              <a:rPr lang="it-IT" sz="1200" spc="20" dirty="0">
                <a:latin typeface="Ubuntu" panose="020B0504030602030204" pitchFamily="34" charset="0"/>
                <a:cs typeface="Microsoft Sans Serif"/>
              </a:rPr>
              <a:t> </a:t>
            </a:r>
            <a:r>
              <a:rPr lang="it-IT" sz="1200" spc="-10" dirty="0">
                <a:latin typeface="Ubuntu" panose="020B0504030602030204" pitchFamily="34" charset="0"/>
                <a:cs typeface="Microsoft Sans Serif"/>
              </a:rPr>
              <a:t>che</a:t>
            </a:r>
            <a:r>
              <a:rPr lang="it-IT" sz="1200" spc="10" dirty="0">
                <a:latin typeface="Ubuntu" panose="020B0504030602030204" pitchFamily="34" charset="0"/>
                <a:cs typeface="Microsoft Sans Serif"/>
              </a:rPr>
              <a:t> </a:t>
            </a:r>
            <a:r>
              <a:rPr lang="it-IT" sz="1200" spc="-5" dirty="0">
                <a:latin typeface="Ubuntu" panose="020B0504030602030204" pitchFamily="34" charset="0"/>
                <a:cs typeface="Microsoft Sans Serif"/>
              </a:rPr>
              <a:t>chiamiamo</a:t>
            </a:r>
            <a:r>
              <a:rPr lang="it-IT" sz="1200" dirty="0">
                <a:latin typeface="Ubuntu" panose="020B0504030602030204" pitchFamily="34" charset="0"/>
                <a:cs typeface="Microsoft Sans Serif"/>
              </a:rPr>
              <a:t> </a:t>
            </a:r>
            <a:r>
              <a:rPr lang="it-IT" sz="1200" spc="10" dirty="0">
                <a:latin typeface="Ubuntu" panose="020B0504030602030204" pitchFamily="34" charset="0"/>
                <a:cs typeface="Microsoft Sans Serif"/>
              </a:rPr>
              <a:t>“sussidiarietà”.</a:t>
            </a:r>
            <a:endParaRPr lang="it-IT" sz="1200" dirty="0">
              <a:latin typeface="Ubuntu" panose="020B0504030602030204" pitchFamily="34" charset="0"/>
              <a:cs typeface="Microsoft Sans Serif"/>
            </a:endParaRPr>
          </a:p>
          <a:p>
            <a:pPr marL="12700" marR="6985" algn="just">
              <a:lnSpc>
                <a:spcPts val="1580"/>
              </a:lnSpc>
              <a:spcBef>
                <a:spcPts val="95"/>
              </a:spcBef>
            </a:pPr>
            <a:r>
              <a:rPr lang="it-IT" sz="1200" spc="-20" dirty="0">
                <a:latin typeface="Ubuntu" panose="020B0504030602030204" pitchFamily="34" charset="0"/>
                <a:cs typeface="Microsoft Sans Serif"/>
              </a:rPr>
              <a:t>Per</a:t>
            </a:r>
            <a:r>
              <a:rPr lang="it-IT" sz="1200" spc="-15" dirty="0">
                <a:latin typeface="Ubuntu" panose="020B0504030602030204" pitchFamily="34" charset="0"/>
                <a:cs typeface="Microsoft Sans Serif"/>
              </a:rPr>
              <a:t> </a:t>
            </a:r>
            <a:r>
              <a:rPr lang="it-IT" sz="1200" spc="15" dirty="0">
                <a:latin typeface="Ubuntu" panose="020B0504030602030204" pitchFamily="34" charset="0"/>
                <a:cs typeface="Microsoft Sans Serif"/>
              </a:rPr>
              <a:t>questo</a:t>
            </a:r>
            <a:r>
              <a:rPr lang="it-IT" sz="1200" spc="20" dirty="0">
                <a:latin typeface="Ubuntu" panose="020B0504030602030204" pitchFamily="34" charset="0"/>
                <a:cs typeface="Microsoft Sans Serif"/>
              </a:rPr>
              <a:t> </a:t>
            </a:r>
            <a:r>
              <a:rPr lang="it-IT" sz="1200" spc="-5" dirty="0">
                <a:latin typeface="Ubuntu" panose="020B0504030602030204" pitchFamily="34" charset="0"/>
                <a:cs typeface="Microsoft Sans Serif"/>
              </a:rPr>
              <a:t>sostenere</a:t>
            </a:r>
            <a:r>
              <a:rPr lang="it-IT" sz="1200" dirty="0">
                <a:latin typeface="Ubuntu" panose="020B0504030602030204" pitchFamily="34" charset="0"/>
                <a:cs typeface="Microsoft Sans Serif"/>
              </a:rPr>
              <a:t> </a:t>
            </a:r>
            <a:r>
              <a:rPr lang="it-IT" sz="1200" spc="15" dirty="0">
                <a:latin typeface="Ubuntu" panose="020B0504030602030204" pitchFamily="34" charset="0"/>
                <a:cs typeface="Microsoft Sans Serif"/>
              </a:rPr>
              <a:t>un’opera</a:t>
            </a:r>
            <a:r>
              <a:rPr lang="it-IT" sz="1200" spc="20" dirty="0">
                <a:latin typeface="Ubuntu" panose="020B0504030602030204" pitchFamily="34" charset="0"/>
                <a:cs typeface="Microsoft Sans Serif"/>
              </a:rPr>
              <a:t> </a:t>
            </a:r>
            <a:r>
              <a:rPr lang="it-IT" sz="1200" spc="10" dirty="0">
                <a:latin typeface="Ubuntu" panose="020B0504030602030204" pitchFamily="34" charset="0"/>
                <a:cs typeface="Microsoft Sans Serif"/>
              </a:rPr>
              <a:t>come</a:t>
            </a:r>
            <a:r>
              <a:rPr lang="it-IT" sz="1200" spc="15" dirty="0">
                <a:latin typeface="Ubuntu" panose="020B0504030602030204" pitchFamily="34" charset="0"/>
                <a:cs typeface="Microsoft Sans Serif"/>
              </a:rPr>
              <a:t> </a:t>
            </a:r>
            <a:r>
              <a:rPr lang="it-IT" sz="1200" spc="10" dirty="0">
                <a:latin typeface="Ubuntu" panose="020B0504030602030204" pitchFamily="34" charset="0"/>
                <a:cs typeface="Microsoft Sans Serif"/>
              </a:rPr>
              <a:t>il</a:t>
            </a:r>
            <a:r>
              <a:rPr lang="it-IT" sz="1200" spc="15" dirty="0">
                <a:latin typeface="Ubuntu" panose="020B0504030602030204" pitchFamily="34" charset="0"/>
                <a:cs typeface="Microsoft Sans Serif"/>
              </a:rPr>
              <a:t> </a:t>
            </a:r>
            <a:r>
              <a:rPr lang="it-IT" sz="1200" spc="-10" dirty="0">
                <a:latin typeface="Ubuntu" panose="020B0504030602030204" pitchFamily="34" charset="0"/>
                <a:cs typeface="Microsoft Sans Serif"/>
              </a:rPr>
              <a:t>Banco</a:t>
            </a:r>
            <a:r>
              <a:rPr lang="it-IT" sz="1200" spc="-5" dirty="0">
                <a:latin typeface="Ubuntu" panose="020B0504030602030204" pitchFamily="34" charset="0"/>
                <a:cs typeface="Microsoft Sans Serif"/>
              </a:rPr>
              <a:t> </a:t>
            </a:r>
            <a:r>
              <a:rPr lang="it-IT" sz="1200" spc="15" dirty="0">
                <a:latin typeface="Ubuntu" panose="020B0504030602030204" pitchFamily="34" charset="0"/>
                <a:cs typeface="Microsoft Sans Serif"/>
              </a:rPr>
              <a:t>Alimentare</a:t>
            </a:r>
            <a:r>
              <a:rPr lang="it-IT" sz="1200" spc="20" dirty="0">
                <a:latin typeface="Ubuntu" panose="020B0504030602030204" pitchFamily="34" charset="0"/>
                <a:cs typeface="Microsoft Sans Serif"/>
              </a:rPr>
              <a:t> </a:t>
            </a:r>
            <a:r>
              <a:rPr lang="it-IT" sz="1200" spc="-10" dirty="0">
                <a:latin typeface="Ubuntu" panose="020B0504030602030204" pitchFamily="34" charset="0"/>
                <a:cs typeface="Microsoft Sans Serif"/>
              </a:rPr>
              <a:t>Puglia</a:t>
            </a:r>
            <a:r>
              <a:rPr lang="it-IT" sz="1200" spc="-5" dirty="0">
                <a:latin typeface="Ubuntu" panose="020B0504030602030204" pitchFamily="34" charset="0"/>
                <a:cs typeface="Microsoft Sans Serif"/>
              </a:rPr>
              <a:t> significa</a:t>
            </a:r>
            <a:r>
              <a:rPr lang="it-IT" sz="1200" dirty="0">
                <a:latin typeface="Ubuntu" panose="020B0504030602030204" pitchFamily="34" charset="0"/>
                <a:cs typeface="Microsoft Sans Serif"/>
              </a:rPr>
              <a:t> </a:t>
            </a:r>
            <a:r>
              <a:rPr lang="it-IT" sz="1200" spc="10" dirty="0">
                <a:latin typeface="Ubuntu" panose="020B0504030602030204" pitchFamily="34" charset="0"/>
                <a:cs typeface="Microsoft Sans Serif"/>
              </a:rPr>
              <a:t>capovolgere</a:t>
            </a:r>
            <a:r>
              <a:rPr lang="it-IT" sz="1200" spc="15" dirty="0">
                <a:latin typeface="Ubuntu" panose="020B0504030602030204" pitchFamily="34" charset="0"/>
                <a:cs typeface="Microsoft Sans Serif"/>
              </a:rPr>
              <a:t> </a:t>
            </a:r>
            <a:r>
              <a:rPr lang="it-IT" sz="1200" spc="-5" dirty="0">
                <a:latin typeface="Ubuntu" panose="020B0504030602030204" pitchFamily="34" charset="0"/>
                <a:cs typeface="Microsoft Sans Serif"/>
              </a:rPr>
              <a:t>un</a:t>
            </a:r>
            <a:r>
              <a:rPr lang="it-IT" sz="1200" dirty="0">
                <a:latin typeface="Ubuntu" panose="020B0504030602030204" pitchFamily="34" charset="0"/>
                <a:cs typeface="Microsoft Sans Serif"/>
              </a:rPr>
              <a:t> </a:t>
            </a:r>
            <a:r>
              <a:rPr lang="it-IT" sz="1200" spc="15" dirty="0">
                <a:latin typeface="Ubuntu" panose="020B0504030602030204" pitchFamily="34" charset="0"/>
                <a:cs typeface="Microsoft Sans Serif"/>
              </a:rPr>
              <a:t>criterio </a:t>
            </a:r>
            <a:r>
              <a:rPr lang="it-IT" sz="1200" spc="20" dirty="0">
                <a:latin typeface="Ubuntu" panose="020B0504030602030204" pitchFamily="34" charset="0"/>
                <a:cs typeface="Microsoft Sans Serif"/>
              </a:rPr>
              <a:t> </a:t>
            </a:r>
            <a:r>
              <a:rPr lang="it-IT" sz="1200" spc="10" dirty="0">
                <a:latin typeface="Ubuntu" panose="020B0504030602030204" pitchFamily="34" charset="0"/>
                <a:cs typeface="Microsoft Sans Serif"/>
              </a:rPr>
              <a:t>interventista</a:t>
            </a:r>
            <a:r>
              <a:rPr lang="it-IT" sz="1200" spc="-5" dirty="0">
                <a:latin typeface="Ubuntu" panose="020B0504030602030204" pitchFamily="34" charset="0"/>
                <a:cs typeface="Microsoft Sans Serif"/>
              </a:rPr>
              <a:t> </a:t>
            </a:r>
            <a:r>
              <a:rPr lang="it-IT" sz="1200" spc="-10" dirty="0">
                <a:latin typeface="Ubuntu" panose="020B0504030602030204" pitchFamily="34" charset="0"/>
                <a:cs typeface="Microsoft Sans Serif"/>
              </a:rPr>
              <a:t>che</a:t>
            </a:r>
            <a:r>
              <a:rPr lang="it-IT" sz="1200" spc="10" dirty="0">
                <a:latin typeface="Ubuntu" panose="020B0504030602030204" pitchFamily="34" charset="0"/>
                <a:cs typeface="Microsoft Sans Serif"/>
              </a:rPr>
              <a:t> provoca</a:t>
            </a:r>
            <a:r>
              <a:rPr lang="it-IT" sz="1200" dirty="0">
                <a:latin typeface="Ubuntu" panose="020B0504030602030204" pitchFamily="34" charset="0"/>
                <a:cs typeface="Microsoft Sans Serif"/>
              </a:rPr>
              <a:t> </a:t>
            </a:r>
            <a:r>
              <a:rPr lang="it-IT" sz="1200" spc="5" dirty="0">
                <a:latin typeface="Ubuntu" panose="020B0504030602030204" pitchFamily="34" charset="0"/>
                <a:cs typeface="Microsoft Sans Serif"/>
              </a:rPr>
              <a:t>solo</a:t>
            </a:r>
            <a:r>
              <a:rPr lang="it-IT" sz="1200" spc="-5" dirty="0">
                <a:latin typeface="Ubuntu" panose="020B0504030602030204" pitchFamily="34" charset="0"/>
                <a:cs typeface="Microsoft Sans Serif"/>
              </a:rPr>
              <a:t> </a:t>
            </a:r>
            <a:r>
              <a:rPr lang="it-IT" sz="1200" dirty="0">
                <a:latin typeface="Ubuntu" panose="020B0504030602030204" pitchFamily="34" charset="0"/>
                <a:cs typeface="Microsoft Sans Serif"/>
              </a:rPr>
              <a:t>spreco </a:t>
            </a:r>
            <a:r>
              <a:rPr lang="it-IT" sz="1200" spc="35" dirty="0">
                <a:latin typeface="Ubuntu" panose="020B0504030602030204" pitchFamily="34" charset="0"/>
                <a:cs typeface="Microsoft Sans Serif"/>
              </a:rPr>
              <a:t>di</a:t>
            </a:r>
            <a:r>
              <a:rPr lang="it-IT" sz="1200" spc="-5" dirty="0">
                <a:latin typeface="Ubuntu" panose="020B0504030602030204" pitchFamily="34" charset="0"/>
                <a:cs typeface="Microsoft Sans Serif"/>
              </a:rPr>
              <a:t> </a:t>
            </a:r>
            <a:r>
              <a:rPr lang="it-IT" sz="1200" spc="-10" dirty="0">
                <a:latin typeface="Ubuntu" panose="020B0504030602030204" pitchFamily="34" charset="0"/>
                <a:cs typeface="Microsoft Sans Serif"/>
              </a:rPr>
              <a:t>risorse</a:t>
            </a:r>
            <a:r>
              <a:rPr lang="it-IT" sz="1200" spc="10" dirty="0">
                <a:latin typeface="Ubuntu" panose="020B0504030602030204" pitchFamily="34" charset="0"/>
                <a:cs typeface="Microsoft Sans Serif"/>
              </a:rPr>
              <a:t> </a:t>
            </a:r>
            <a:r>
              <a:rPr lang="it-IT" sz="1200" dirty="0">
                <a:latin typeface="Ubuntu" panose="020B0504030602030204" pitchFamily="34" charset="0"/>
                <a:cs typeface="Microsoft Sans Serif"/>
              </a:rPr>
              <a:t>e</a:t>
            </a:r>
            <a:r>
              <a:rPr lang="it-IT" sz="1200" spc="-10" dirty="0">
                <a:latin typeface="Ubuntu" panose="020B0504030602030204" pitchFamily="34" charset="0"/>
                <a:cs typeface="Microsoft Sans Serif"/>
              </a:rPr>
              <a:t> </a:t>
            </a:r>
            <a:r>
              <a:rPr lang="it-IT" sz="1200" spc="35" dirty="0">
                <a:latin typeface="Ubuntu" panose="020B0504030602030204" pitchFamily="34" charset="0"/>
                <a:cs typeface="Microsoft Sans Serif"/>
              </a:rPr>
              <a:t>molto</a:t>
            </a:r>
            <a:r>
              <a:rPr lang="it-IT" sz="1200" spc="20" dirty="0">
                <a:latin typeface="Ubuntu" panose="020B0504030602030204" pitchFamily="34" charset="0"/>
                <a:cs typeface="Microsoft Sans Serif"/>
              </a:rPr>
              <a:t> </a:t>
            </a:r>
            <a:r>
              <a:rPr lang="it-IT" sz="1200" spc="-25" dirty="0">
                <a:latin typeface="Ubuntu" panose="020B0504030602030204" pitchFamily="34" charset="0"/>
                <a:cs typeface="Microsoft Sans Serif"/>
              </a:rPr>
              <a:t>spesso</a:t>
            </a:r>
            <a:r>
              <a:rPr lang="it-IT" sz="1200" spc="20" dirty="0">
                <a:latin typeface="Ubuntu" panose="020B0504030602030204" pitchFamily="34" charset="0"/>
                <a:cs typeface="Microsoft Sans Serif"/>
              </a:rPr>
              <a:t> </a:t>
            </a:r>
            <a:r>
              <a:rPr lang="it-IT" sz="1200" dirty="0">
                <a:latin typeface="Ubuntu" panose="020B0504030602030204" pitchFamily="34" charset="0"/>
                <a:cs typeface="Microsoft Sans Serif"/>
              </a:rPr>
              <a:t>clientelismo. </a:t>
            </a:r>
            <a:r>
              <a:rPr lang="it-IT" sz="1200" spc="20" dirty="0">
                <a:latin typeface="Ubuntu" panose="020B0504030602030204" pitchFamily="34" charset="0"/>
                <a:cs typeface="Microsoft Sans Serif"/>
              </a:rPr>
              <a:t>Introdurre</a:t>
            </a:r>
            <a:r>
              <a:rPr lang="it-IT" sz="1200" spc="135" dirty="0">
                <a:latin typeface="Ubuntu" panose="020B0504030602030204" pitchFamily="34" charset="0"/>
                <a:cs typeface="Microsoft Sans Serif"/>
              </a:rPr>
              <a:t> </a:t>
            </a:r>
            <a:r>
              <a:rPr lang="it-IT" sz="1200" spc="-5" dirty="0">
                <a:latin typeface="Ubuntu" panose="020B0504030602030204" pitchFamily="34" charset="0"/>
                <a:cs typeface="Microsoft Sans Serif"/>
              </a:rPr>
              <a:t>nell’azione</a:t>
            </a:r>
            <a:r>
              <a:rPr lang="it-IT" sz="1200" spc="140" dirty="0">
                <a:latin typeface="Ubuntu" panose="020B0504030602030204" pitchFamily="34" charset="0"/>
                <a:cs typeface="Microsoft Sans Serif"/>
              </a:rPr>
              <a:t> </a:t>
            </a:r>
            <a:r>
              <a:rPr lang="it-IT" sz="1200" spc="15" dirty="0">
                <a:latin typeface="Ubuntu" panose="020B0504030602030204" pitchFamily="34" charset="0"/>
                <a:cs typeface="Microsoft Sans Serif"/>
              </a:rPr>
              <a:t>politica</a:t>
            </a:r>
            <a:r>
              <a:rPr lang="it-IT" sz="1200" spc="125" dirty="0">
                <a:latin typeface="Ubuntu" panose="020B0504030602030204" pitchFamily="34" charset="0"/>
                <a:cs typeface="Microsoft Sans Serif"/>
              </a:rPr>
              <a:t> </a:t>
            </a:r>
            <a:r>
              <a:rPr lang="it-IT" sz="1200" spc="-5" dirty="0">
                <a:latin typeface="Ubuntu" panose="020B0504030602030204" pitchFamily="34" charset="0"/>
                <a:cs typeface="Microsoft Sans Serif"/>
              </a:rPr>
              <a:t>un</a:t>
            </a:r>
            <a:r>
              <a:rPr lang="it-IT" sz="1200" spc="140" dirty="0">
                <a:latin typeface="Ubuntu" panose="020B0504030602030204" pitchFamily="34" charset="0"/>
                <a:cs typeface="Microsoft Sans Serif"/>
              </a:rPr>
              <a:t> </a:t>
            </a:r>
            <a:r>
              <a:rPr lang="it-IT" sz="1200" spc="15" dirty="0">
                <a:latin typeface="Ubuntu" panose="020B0504030602030204" pitchFamily="34" charset="0"/>
                <a:cs typeface="Microsoft Sans Serif"/>
              </a:rPr>
              <a:t>criterio</a:t>
            </a:r>
            <a:r>
              <a:rPr lang="it-IT" sz="1200" spc="125" dirty="0">
                <a:latin typeface="Ubuntu" panose="020B0504030602030204" pitchFamily="34" charset="0"/>
                <a:cs typeface="Microsoft Sans Serif"/>
              </a:rPr>
              <a:t> </a:t>
            </a:r>
            <a:r>
              <a:rPr lang="it-IT" sz="1200" spc="35" dirty="0">
                <a:latin typeface="Ubuntu" panose="020B0504030602030204" pitchFamily="34" charset="0"/>
                <a:cs typeface="Microsoft Sans Serif"/>
              </a:rPr>
              <a:t>di</a:t>
            </a:r>
            <a:r>
              <a:rPr lang="it-IT" sz="1200" spc="120" dirty="0">
                <a:latin typeface="Ubuntu" panose="020B0504030602030204" pitchFamily="34" charset="0"/>
                <a:cs typeface="Microsoft Sans Serif"/>
              </a:rPr>
              <a:t> </a:t>
            </a:r>
            <a:r>
              <a:rPr lang="it-IT" sz="1200" spc="-15" dirty="0">
                <a:latin typeface="Ubuntu" panose="020B0504030602030204" pitchFamily="34" charset="0"/>
                <a:cs typeface="Microsoft Sans Serif"/>
              </a:rPr>
              <a:t>sussidiarietà</a:t>
            </a:r>
            <a:r>
              <a:rPr lang="it-IT" sz="1200" spc="155" dirty="0">
                <a:latin typeface="Ubuntu" panose="020B0504030602030204" pitchFamily="34" charset="0"/>
                <a:cs typeface="Microsoft Sans Serif"/>
              </a:rPr>
              <a:t> </a:t>
            </a:r>
            <a:r>
              <a:rPr lang="it-IT" sz="1200" dirty="0">
                <a:latin typeface="Ubuntu" panose="020B0504030602030204" pitchFamily="34" charset="0"/>
                <a:cs typeface="Microsoft Sans Serif"/>
              </a:rPr>
              <a:t>è</a:t>
            </a:r>
            <a:r>
              <a:rPr lang="it-IT" sz="1200" spc="120" dirty="0">
                <a:latin typeface="Ubuntu" panose="020B0504030602030204" pitchFamily="34" charset="0"/>
                <a:cs typeface="Microsoft Sans Serif"/>
              </a:rPr>
              <a:t> </a:t>
            </a:r>
            <a:r>
              <a:rPr lang="it-IT" sz="1200" spc="10" dirty="0">
                <a:latin typeface="Ubuntu" panose="020B0504030602030204" pitchFamily="34" charset="0"/>
                <a:cs typeface="Microsoft Sans Serif"/>
              </a:rPr>
              <a:t>ormai</a:t>
            </a:r>
            <a:r>
              <a:rPr lang="it-IT" sz="1200" spc="140" dirty="0">
                <a:latin typeface="Ubuntu" panose="020B0504030602030204" pitchFamily="34" charset="0"/>
                <a:cs typeface="Microsoft Sans Serif"/>
              </a:rPr>
              <a:t> </a:t>
            </a:r>
            <a:r>
              <a:rPr lang="it-IT" sz="1200" spc="-25" dirty="0">
                <a:latin typeface="Ubuntu" panose="020B0504030602030204" pitchFamily="34" charset="0"/>
                <a:cs typeface="Microsoft Sans Serif"/>
              </a:rPr>
              <a:t>la</a:t>
            </a:r>
            <a:r>
              <a:rPr lang="it-IT" sz="1200" spc="155" dirty="0">
                <a:latin typeface="Ubuntu" panose="020B0504030602030204" pitchFamily="34" charset="0"/>
                <a:cs typeface="Microsoft Sans Serif"/>
              </a:rPr>
              <a:t> </a:t>
            </a:r>
            <a:r>
              <a:rPr lang="it-IT" sz="1200" spc="-5" dirty="0">
                <a:latin typeface="Ubuntu" panose="020B0504030602030204" pitchFamily="34" charset="0"/>
                <a:cs typeface="Microsoft Sans Serif"/>
              </a:rPr>
              <a:t>strada</a:t>
            </a:r>
            <a:r>
              <a:rPr lang="it-IT" sz="1200" spc="130" dirty="0">
                <a:latin typeface="Ubuntu" panose="020B0504030602030204" pitchFamily="34" charset="0"/>
                <a:cs typeface="Microsoft Sans Serif"/>
              </a:rPr>
              <a:t> </a:t>
            </a:r>
            <a:r>
              <a:rPr lang="it-IT" sz="1200" dirty="0">
                <a:latin typeface="Ubuntu" panose="020B0504030602030204" pitchFamily="34" charset="0"/>
                <a:cs typeface="Microsoft Sans Serif"/>
              </a:rPr>
              <a:t>vincente</a:t>
            </a:r>
            <a:r>
              <a:rPr lang="it-IT" sz="1200" spc="135" dirty="0">
                <a:latin typeface="Ubuntu" panose="020B0504030602030204" pitchFamily="34" charset="0"/>
                <a:cs typeface="Microsoft Sans Serif"/>
              </a:rPr>
              <a:t> </a:t>
            </a:r>
            <a:r>
              <a:rPr lang="it-IT" sz="1200" spc="10" dirty="0">
                <a:latin typeface="Ubuntu" panose="020B0504030602030204" pitchFamily="34" charset="0"/>
                <a:cs typeface="Microsoft Sans Serif"/>
              </a:rPr>
              <a:t>non</a:t>
            </a:r>
            <a:r>
              <a:rPr lang="it-IT" sz="1200" spc="120" dirty="0">
                <a:latin typeface="Ubuntu" panose="020B0504030602030204" pitchFamily="34" charset="0"/>
                <a:cs typeface="Microsoft Sans Serif"/>
              </a:rPr>
              <a:t> </a:t>
            </a:r>
            <a:r>
              <a:rPr lang="it-IT" sz="1200" spc="5" dirty="0">
                <a:latin typeface="Ubuntu" panose="020B0504030602030204" pitchFamily="34" charset="0"/>
                <a:cs typeface="Microsoft Sans Serif"/>
              </a:rPr>
              <a:t>solo</a:t>
            </a:r>
            <a:r>
              <a:rPr lang="it-IT" sz="1200" spc="120" dirty="0">
                <a:latin typeface="Ubuntu" panose="020B0504030602030204" pitchFamily="34" charset="0"/>
                <a:cs typeface="Microsoft Sans Serif"/>
              </a:rPr>
              <a:t> </a:t>
            </a:r>
            <a:r>
              <a:rPr lang="it-IT" sz="1200" spc="25" dirty="0">
                <a:latin typeface="Ubuntu" panose="020B0504030602030204" pitchFamily="34" charset="0"/>
                <a:cs typeface="Microsoft Sans Serif"/>
              </a:rPr>
              <a:t>per</a:t>
            </a:r>
            <a:r>
              <a:rPr lang="it-IT" sz="1200" spc="130" dirty="0">
                <a:latin typeface="Ubuntu" panose="020B0504030602030204" pitchFamily="34" charset="0"/>
                <a:cs typeface="Microsoft Sans Serif"/>
              </a:rPr>
              <a:t> </a:t>
            </a:r>
            <a:r>
              <a:rPr lang="it-IT" sz="1200" spc="-15" dirty="0">
                <a:latin typeface="Ubuntu" panose="020B0504030602030204" pitchFamily="34" charset="0"/>
                <a:cs typeface="Microsoft Sans Serif"/>
              </a:rPr>
              <a:t>la</a:t>
            </a:r>
            <a:r>
              <a:rPr lang="it-IT" sz="1200" spc="125" dirty="0">
                <a:latin typeface="Ubuntu" panose="020B0504030602030204" pitchFamily="34" charset="0"/>
                <a:cs typeface="Microsoft Sans Serif"/>
              </a:rPr>
              <a:t> </a:t>
            </a:r>
            <a:r>
              <a:rPr lang="it-IT" sz="1200" spc="-5" dirty="0">
                <a:latin typeface="Ubuntu" panose="020B0504030602030204" pitchFamily="34" charset="0"/>
                <a:cs typeface="Microsoft Sans Serif"/>
              </a:rPr>
              <a:t>risposta</a:t>
            </a:r>
            <a:r>
              <a:rPr lang="it-IT" sz="1200" dirty="0">
                <a:latin typeface="Ubuntu" panose="020B0504030602030204" pitchFamily="34" charset="0"/>
                <a:cs typeface="Microsoft Sans Serif"/>
              </a:rPr>
              <a:t> </a:t>
            </a:r>
            <a:r>
              <a:rPr lang="it-IT" sz="1200" spc="5" dirty="0">
                <a:latin typeface="Ubuntu" panose="020B0504030602030204" pitchFamily="34" charset="0"/>
                <a:cs typeface="Microsoft Sans Serif"/>
              </a:rPr>
              <a:t>concreta </a:t>
            </a:r>
            <a:r>
              <a:rPr lang="it-IT" sz="1200" spc="-10" dirty="0">
                <a:latin typeface="Ubuntu" panose="020B0504030602030204" pitchFamily="34" charset="0"/>
                <a:cs typeface="Microsoft Sans Serif"/>
              </a:rPr>
              <a:t>al </a:t>
            </a:r>
            <a:r>
              <a:rPr lang="it-IT" sz="1200" spc="15" dirty="0">
                <a:latin typeface="Ubuntu" panose="020B0504030602030204" pitchFamily="34" charset="0"/>
                <a:cs typeface="Microsoft Sans Serif"/>
              </a:rPr>
              <a:t>bisogno </a:t>
            </a:r>
            <a:r>
              <a:rPr lang="it-IT" sz="1200" spc="-15" dirty="0">
                <a:latin typeface="Ubuntu" panose="020B0504030602030204" pitchFamily="34" charset="0"/>
                <a:cs typeface="Microsoft Sans Serif"/>
              </a:rPr>
              <a:t>ma anche </a:t>
            </a:r>
            <a:r>
              <a:rPr lang="it-IT" sz="1200" spc="25" dirty="0">
                <a:latin typeface="Ubuntu" panose="020B0504030602030204" pitchFamily="34" charset="0"/>
                <a:cs typeface="Microsoft Sans Serif"/>
              </a:rPr>
              <a:t>per </a:t>
            </a:r>
            <a:r>
              <a:rPr lang="it-IT" sz="1200" spc="-15" dirty="0">
                <a:latin typeface="Ubuntu" panose="020B0504030602030204" pitchFamily="34" charset="0"/>
                <a:cs typeface="Microsoft Sans Serif"/>
              </a:rPr>
              <a:t>la razionalizzazione </a:t>
            </a:r>
            <a:r>
              <a:rPr lang="it-IT" sz="1200" spc="25" dirty="0">
                <a:latin typeface="Ubuntu" panose="020B0504030602030204" pitchFamily="34" charset="0"/>
                <a:cs typeface="Microsoft Sans Serif"/>
              </a:rPr>
              <a:t>degli </a:t>
            </a:r>
            <a:r>
              <a:rPr lang="it-IT" sz="1200" spc="15" dirty="0">
                <a:latin typeface="Ubuntu" panose="020B0504030602030204" pitchFamily="34" charset="0"/>
                <a:cs typeface="Microsoft Sans Serif"/>
              </a:rPr>
              <a:t>interventi </a:t>
            </a:r>
            <a:r>
              <a:rPr lang="it-IT" sz="1200" spc="35" dirty="0">
                <a:latin typeface="Ubuntu" panose="020B0504030602030204" pitchFamily="34" charset="0"/>
                <a:cs typeface="Microsoft Sans Serif"/>
              </a:rPr>
              <a:t>di </a:t>
            </a:r>
            <a:r>
              <a:rPr lang="it-IT" sz="1200" spc="-25" dirty="0">
                <a:latin typeface="Ubuntu" panose="020B0504030602030204" pitchFamily="34" charset="0"/>
                <a:cs typeface="Microsoft Sans Serif"/>
              </a:rPr>
              <a:t>spesa, </a:t>
            </a:r>
            <a:r>
              <a:rPr lang="it-IT" sz="1200" spc="25" dirty="0">
                <a:latin typeface="Ubuntu" panose="020B0504030602030204" pitchFamily="34" charset="0"/>
                <a:cs typeface="Microsoft Sans Serif"/>
              </a:rPr>
              <a:t>ottenendo </a:t>
            </a:r>
            <a:r>
              <a:rPr lang="it-IT" sz="1200" spc="5" dirty="0">
                <a:latin typeface="Ubuntu" panose="020B0504030602030204" pitchFamily="34" charset="0"/>
                <a:cs typeface="Microsoft Sans Serif"/>
              </a:rPr>
              <a:t>risultati </a:t>
            </a:r>
            <a:r>
              <a:rPr lang="it-IT" sz="1200" dirty="0">
                <a:latin typeface="Ubuntu" panose="020B0504030602030204" pitchFamily="34" charset="0"/>
                <a:cs typeface="Microsoft Sans Serif"/>
              </a:rPr>
              <a:t>eccellenti </a:t>
            </a:r>
            <a:r>
              <a:rPr lang="it-IT" sz="1200" spc="-10" dirty="0">
                <a:latin typeface="Ubuntu" panose="020B0504030602030204" pitchFamily="34" charset="0"/>
                <a:cs typeface="Microsoft Sans Serif"/>
              </a:rPr>
              <a:t>in </a:t>
            </a:r>
            <a:r>
              <a:rPr lang="it-IT" sz="1200" spc="-5" dirty="0">
                <a:latin typeface="Ubuntu" panose="020B0504030602030204" pitchFamily="34" charset="0"/>
                <a:cs typeface="Microsoft Sans Serif"/>
              </a:rPr>
              <a:t> </a:t>
            </a:r>
            <a:r>
              <a:rPr lang="it-IT" sz="1200" spc="20" dirty="0">
                <a:latin typeface="Ubuntu" panose="020B0504030602030204" pitchFamily="34" charset="0"/>
                <a:cs typeface="Microsoft Sans Serif"/>
              </a:rPr>
              <a:t>termini</a:t>
            </a:r>
            <a:r>
              <a:rPr lang="it-IT" sz="1200" spc="-45" dirty="0">
                <a:latin typeface="Ubuntu" panose="020B0504030602030204" pitchFamily="34" charset="0"/>
                <a:cs typeface="Microsoft Sans Serif"/>
              </a:rPr>
              <a:t> </a:t>
            </a:r>
            <a:r>
              <a:rPr lang="it-IT" sz="1200" spc="35" dirty="0">
                <a:latin typeface="Ubuntu" panose="020B0504030602030204" pitchFamily="34" charset="0"/>
                <a:cs typeface="Microsoft Sans Serif"/>
              </a:rPr>
              <a:t>di</a:t>
            </a:r>
            <a:r>
              <a:rPr lang="it-IT" sz="1200" spc="-45" dirty="0">
                <a:latin typeface="Ubuntu" panose="020B0504030602030204" pitchFamily="34" charset="0"/>
                <a:cs typeface="Microsoft Sans Serif"/>
              </a:rPr>
              <a:t> </a:t>
            </a:r>
            <a:r>
              <a:rPr lang="it-IT" sz="1200" spc="-5" dirty="0">
                <a:latin typeface="Ubuntu" panose="020B0504030602030204" pitchFamily="34" charset="0"/>
                <a:cs typeface="Microsoft Sans Serif"/>
              </a:rPr>
              <a:t>efficacia</a:t>
            </a:r>
            <a:r>
              <a:rPr lang="it-IT" sz="1200" spc="-15" dirty="0">
                <a:latin typeface="Ubuntu" panose="020B0504030602030204" pitchFamily="34" charset="0"/>
                <a:cs typeface="Microsoft Sans Serif"/>
              </a:rPr>
              <a:t> </a:t>
            </a:r>
            <a:r>
              <a:rPr lang="it-IT" sz="1200" spc="10" dirty="0">
                <a:latin typeface="Ubuntu" panose="020B0504030602030204" pitchFamily="34" charset="0"/>
                <a:cs typeface="Microsoft Sans Serif"/>
              </a:rPr>
              <a:t>ed</a:t>
            </a:r>
            <a:r>
              <a:rPr lang="it-IT" sz="1200" spc="-5" dirty="0">
                <a:latin typeface="Ubuntu" panose="020B0504030602030204" pitchFamily="34" charset="0"/>
                <a:cs typeface="Microsoft Sans Serif"/>
              </a:rPr>
              <a:t> efficienza</a:t>
            </a:r>
            <a:r>
              <a:rPr lang="it-IT" sz="1200" spc="-60" dirty="0">
                <a:latin typeface="Ubuntu" panose="020B0504030602030204" pitchFamily="34" charset="0"/>
                <a:cs typeface="Microsoft Sans Serif"/>
              </a:rPr>
              <a:t> </a:t>
            </a:r>
            <a:r>
              <a:rPr lang="it-IT" sz="1200" spc="5" dirty="0">
                <a:latin typeface="Ubuntu" panose="020B0504030602030204" pitchFamily="34" charset="0"/>
                <a:cs typeface="Microsoft Sans Serif"/>
              </a:rPr>
              <a:t>della</a:t>
            </a:r>
            <a:r>
              <a:rPr lang="it-IT" sz="1200" spc="-35" dirty="0">
                <a:latin typeface="Ubuntu" panose="020B0504030602030204" pitchFamily="34" charset="0"/>
                <a:cs typeface="Microsoft Sans Serif"/>
              </a:rPr>
              <a:t> </a:t>
            </a:r>
            <a:r>
              <a:rPr lang="it-IT" sz="1200" spc="-25" dirty="0">
                <a:latin typeface="Ubuntu" panose="020B0504030602030204" pitchFamily="34" charset="0"/>
                <a:cs typeface="Microsoft Sans Serif"/>
              </a:rPr>
              <a:t>spesa.</a:t>
            </a:r>
            <a:r>
              <a:rPr lang="it-IT" sz="1200" spc="-30" dirty="0">
                <a:latin typeface="Ubuntu" panose="020B0504030602030204" pitchFamily="34" charset="0"/>
                <a:cs typeface="Microsoft Sans Serif"/>
              </a:rPr>
              <a:t> </a:t>
            </a:r>
            <a:r>
              <a:rPr lang="it-IT" sz="1200" spc="10" dirty="0">
                <a:latin typeface="Ubuntu" panose="020B0504030602030204" pitchFamily="34" charset="0"/>
                <a:cs typeface="Microsoft Sans Serif"/>
              </a:rPr>
              <a:t>Attraverso</a:t>
            </a:r>
            <a:r>
              <a:rPr lang="it-IT" sz="1200" spc="-65" dirty="0">
                <a:latin typeface="Ubuntu" panose="020B0504030602030204" pitchFamily="34" charset="0"/>
                <a:cs typeface="Microsoft Sans Serif"/>
              </a:rPr>
              <a:t> </a:t>
            </a:r>
            <a:r>
              <a:rPr lang="it-IT" sz="1200" spc="-15" dirty="0">
                <a:latin typeface="Ubuntu" panose="020B0504030602030204" pitchFamily="34" charset="0"/>
                <a:cs typeface="Microsoft Sans Serif"/>
              </a:rPr>
              <a:t>la</a:t>
            </a:r>
            <a:r>
              <a:rPr lang="it-IT" sz="1200" spc="-10" dirty="0">
                <a:latin typeface="Ubuntu" panose="020B0504030602030204" pitchFamily="34" charset="0"/>
                <a:cs typeface="Microsoft Sans Serif"/>
              </a:rPr>
              <a:t> </a:t>
            </a:r>
            <a:r>
              <a:rPr lang="it-IT" sz="1200" spc="-15" dirty="0">
                <a:latin typeface="Ubuntu" panose="020B0504030602030204" pitchFamily="34" charset="0"/>
                <a:cs typeface="Microsoft Sans Serif"/>
              </a:rPr>
              <a:t>valorizzazione</a:t>
            </a:r>
            <a:r>
              <a:rPr lang="it-IT" sz="1200" spc="-50" dirty="0">
                <a:latin typeface="Ubuntu" panose="020B0504030602030204" pitchFamily="34" charset="0"/>
                <a:cs typeface="Microsoft Sans Serif"/>
              </a:rPr>
              <a:t> </a:t>
            </a:r>
            <a:r>
              <a:rPr lang="it-IT" sz="1200" spc="35" dirty="0">
                <a:latin typeface="Ubuntu" panose="020B0504030602030204" pitchFamily="34" charset="0"/>
                <a:cs typeface="Microsoft Sans Serif"/>
              </a:rPr>
              <a:t>di</a:t>
            </a:r>
            <a:r>
              <a:rPr lang="it-IT" sz="1200" spc="-20" dirty="0">
                <a:latin typeface="Ubuntu" panose="020B0504030602030204" pitchFamily="34" charset="0"/>
                <a:cs typeface="Microsoft Sans Serif"/>
              </a:rPr>
              <a:t> </a:t>
            </a:r>
            <a:r>
              <a:rPr lang="it-IT" sz="1200" spc="-5" dirty="0">
                <a:latin typeface="Ubuntu" panose="020B0504030602030204" pitchFamily="34" charset="0"/>
                <a:cs typeface="Microsoft Sans Serif"/>
              </a:rPr>
              <a:t>un</a:t>
            </a:r>
            <a:r>
              <a:rPr lang="it-IT" sz="1200" spc="-50" dirty="0">
                <a:latin typeface="Ubuntu" panose="020B0504030602030204" pitchFamily="34" charset="0"/>
                <a:cs typeface="Microsoft Sans Serif"/>
              </a:rPr>
              <a:t> </a:t>
            </a:r>
            <a:r>
              <a:rPr lang="it-IT" sz="1200" spc="-15" dirty="0">
                <a:latin typeface="Ubuntu" panose="020B0504030602030204" pitchFamily="34" charset="0"/>
                <a:cs typeface="Microsoft Sans Serif"/>
              </a:rPr>
              <a:t>sistema</a:t>
            </a:r>
            <a:r>
              <a:rPr lang="it-IT" sz="1200" spc="-30" dirty="0">
                <a:latin typeface="Ubuntu" panose="020B0504030602030204" pitchFamily="34" charset="0"/>
                <a:cs typeface="Microsoft Sans Serif"/>
              </a:rPr>
              <a:t> </a:t>
            </a:r>
            <a:r>
              <a:rPr lang="it-IT" sz="1200" spc="-15" dirty="0">
                <a:latin typeface="Ubuntu" panose="020B0504030602030204" pitchFamily="34" charset="0"/>
                <a:cs typeface="Microsoft Sans Serif"/>
              </a:rPr>
              <a:t>sussidiario,</a:t>
            </a:r>
            <a:r>
              <a:rPr lang="it-IT" sz="1200" spc="-35" dirty="0">
                <a:latin typeface="Ubuntu" panose="020B0504030602030204" pitchFamily="34" charset="0"/>
                <a:cs typeface="Microsoft Sans Serif"/>
              </a:rPr>
              <a:t> </a:t>
            </a:r>
            <a:r>
              <a:rPr lang="it-IT" sz="1200" spc="20" dirty="0">
                <a:latin typeface="Ubuntu" panose="020B0504030602030204" pitchFamily="34" charset="0"/>
                <a:cs typeface="Microsoft Sans Serif"/>
              </a:rPr>
              <a:t>tante</a:t>
            </a:r>
            <a:r>
              <a:rPr lang="it-IT" sz="1200" spc="-50" dirty="0">
                <a:latin typeface="Ubuntu" panose="020B0504030602030204" pitchFamily="34" charset="0"/>
                <a:cs typeface="Microsoft Sans Serif"/>
              </a:rPr>
              <a:t> </a:t>
            </a:r>
            <a:r>
              <a:rPr lang="it-IT" sz="1200" dirty="0">
                <a:latin typeface="Ubuntu" panose="020B0504030602030204" pitchFamily="34" charset="0"/>
                <a:cs typeface="Microsoft Sans Serif"/>
              </a:rPr>
              <a:t>persone </a:t>
            </a:r>
            <a:r>
              <a:rPr lang="it-IT" sz="1200" spc="5" dirty="0">
                <a:latin typeface="Ubuntu" panose="020B0504030602030204" pitchFamily="34" charset="0"/>
                <a:cs typeface="Microsoft Sans Serif"/>
              </a:rPr>
              <a:t> in</a:t>
            </a:r>
            <a:r>
              <a:rPr lang="it-IT" sz="1200" spc="-25" dirty="0">
                <a:latin typeface="Ubuntu" panose="020B0504030602030204" pitchFamily="34" charset="0"/>
                <a:cs typeface="Microsoft Sans Serif"/>
              </a:rPr>
              <a:t> </a:t>
            </a:r>
            <a:r>
              <a:rPr lang="it-IT" sz="1200" dirty="0">
                <a:latin typeface="Ubuntu" panose="020B0504030602030204" pitchFamily="34" charset="0"/>
                <a:cs typeface="Microsoft Sans Serif"/>
              </a:rPr>
              <a:t>grave</a:t>
            </a:r>
            <a:r>
              <a:rPr lang="it-IT" sz="1200" spc="-45" dirty="0">
                <a:latin typeface="Ubuntu" panose="020B0504030602030204" pitchFamily="34" charset="0"/>
                <a:cs typeface="Microsoft Sans Serif"/>
              </a:rPr>
              <a:t> </a:t>
            </a:r>
            <a:r>
              <a:rPr lang="it-IT" sz="1200" spc="15" dirty="0">
                <a:latin typeface="Ubuntu" panose="020B0504030602030204" pitchFamily="34" charset="0"/>
                <a:cs typeface="Microsoft Sans Serif"/>
              </a:rPr>
              <a:t>difficoltà</a:t>
            </a:r>
            <a:r>
              <a:rPr lang="it-IT" sz="1200" spc="-30" dirty="0">
                <a:latin typeface="Ubuntu" panose="020B0504030602030204" pitchFamily="34" charset="0"/>
                <a:cs typeface="Microsoft Sans Serif"/>
              </a:rPr>
              <a:t> </a:t>
            </a:r>
            <a:r>
              <a:rPr lang="it-IT" sz="1200" spc="20" dirty="0">
                <a:latin typeface="Ubuntu" panose="020B0504030602030204" pitchFamily="34" charset="0"/>
                <a:cs typeface="Microsoft Sans Serif"/>
              </a:rPr>
              <a:t>potranno</a:t>
            </a:r>
            <a:r>
              <a:rPr lang="it-IT" sz="1200" spc="-40" dirty="0">
                <a:latin typeface="Ubuntu" panose="020B0504030602030204" pitchFamily="34" charset="0"/>
                <a:cs typeface="Microsoft Sans Serif"/>
              </a:rPr>
              <a:t> </a:t>
            </a:r>
            <a:r>
              <a:rPr lang="it-IT" sz="1200" dirty="0">
                <a:latin typeface="Ubuntu" panose="020B0504030602030204" pitchFamily="34" charset="0"/>
                <a:cs typeface="Microsoft Sans Serif"/>
              </a:rPr>
              <a:t>sentire</a:t>
            </a:r>
            <a:r>
              <a:rPr lang="it-IT" sz="1200" spc="-45" dirty="0">
                <a:latin typeface="Ubuntu" panose="020B0504030602030204" pitchFamily="34" charset="0"/>
                <a:cs typeface="Microsoft Sans Serif"/>
              </a:rPr>
              <a:t> </a:t>
            </a:r>
            <a:r>
              <a:rPr lang="it-IT" sz="1200" spc="25" dirty="0">
                <a:latin typeface="Ubuntu" panose="020B0504030602030204" pitchFamily="34" charset="0"/>
                <a:cs typeface="Microsoft Sans Serif"/>
              </a:rPr>
              <a:t>più</a:t>
            </a:r>
            <a:r>
              <a:rPr lang="it-IT" sz="1200" spc="-20" dirty="0">
                <a:latin typeface="Ubuntu" panose="020B0504030602030204" pitchFamily="34" charset="0"/>
                <a:cs typeface="Microsoft Sans Serif"/>
              </a:rPr>
              <a:t> </a:t>
            </a:r>
            <a:r>
              <a:rPr lang="it-IT" sz="1200" spc="-10" dirty="0">
                <a:latin typeface="Ubuntu" panose="020B0504030602030204" pitchFamily="34" charset="0"/>
                <a:cs typeface="Microsoft Sans Serif"/>
              </a:rPr>
              <a:t>vicine</a:t>
            </a:r>
            <a:r>
              <a:rPr lang="it-IT" sz="1200" spc="-50" dirty="0">
                <a:latin typeface="Ubuntu" panose="020B0504030602030204" pitchFamily="34" charset="0"/>
                <a:cs typeface="Microsoft Sans Serif"/>
              </a:rPr>
              <a:t> </a:t>
            </a:r>
            <a:r>
              <a:rPr lang="it-IT" sz="1200" spc="5" dirty="0">
                <a:latin typeface="Ubuntu" panose="020B0504030602030204" pitchFamily="34" charset="0"/>
                <a:cs typeface="Microsoft Sans Serif"/>
              </a:rPr>
              <a:t>le</a:t>
            </a:r>
            <a:r>
              <a:rPr lang="it-IT" sz="1200" spc="-20" dirty="0">
                <a:latin typeface="Ubuntu" panose="020B0504030602030204" pitchFamily="34" charset="0"/>
                <a:cs typeface="Microsoft Sans Serif"/>
              </a:rPr>
              <a:t> </a:t>
            </a:r>
            <a:r>
              <a:rPr lang="it-IT" sz="1200" dirty="0">
                <a:latin typeface="Ubuntu" panose="020B0504030602030204" pitchFamily="34" charset="0"/>
                <a:cs typeface="Microsoft Sans Serif"/>
              </a:rPr>
              <a:t>istituzioni,</a:t>
            </a:r>
            <a:r>
              <a:rPr lang="it-IT" sz="1200" spc="-5" dirty="0">
                <a:latin typeface="Ubuntu" panose="020B0504030602030204" pitchFamily="34" charset="0"/>
                <a:cs typeface="Microsoft Sans Serif"/>
              </a:rPr>
              <a:t> </a:t>
            </a:r>
            <a:r>
              <a:rPr lang="it-IT" sz="1200" spc="-25" dirty="0">
                <a:latin typeface="Ubuntu" panose="020B0504030602030204" pitchFamily="34" charset="0"/>
                <a:cs typeface="Microsoft Sans Serif"/>
              </a:rPr>
              <a:t>spesso</a:t>
            </a:r>
            <a:r>
              <a:rPr lang="it-IT" sz="1200" spc="-35" dirty="0">
                <a:latin typeface="Ubuntu" panose="020B0504030602030204" pitchFamily="34" charset="0"/>
                <a:cs typeface="Microsoft Sans Serif"/>
              </a:rPr>
              <a:t> </a:t>
            </a:r>
            <a:r>
              <a:rPr lang="it-IT" sz="1200" spc="10" dirty="0">
                <a:latin typeface="Ubuntu" panose="020B0504030602030204" pitchFamily="34" charset="0"/>
                <a:cs typeface="Microsoft Sans Serif"/>
              </a:rPr>
              <a:t>lontane</a:t>
            </a:r>
            <a:r>
              <a:rPr lang="it-IT" sz="1200" spc="-45" dirty="0">
                <a:latin typeface="Ubuntu" panose="020B0504030602030204" pitchFamily="34" charset="0"/>
                <a:cs typeface="Microsoft Sans Serif"/>
              </a:rPr>
              <a:t> </a:t>
            </a:r>
            <a:r>
              <a:rPr lang="it-IT" sz="1200" spc="15" dirty="0">
                <a:latin typeface="Ubuntu" panose="020B0504030602030204" pitchFamily="34" charset="0"/>
                <a:cs typeface="Microsoft Sans Serif"/>
              </a:rPr>
              <a:t>dai</a:t>
            </a:r>
            <a:r>
              <a:rPr lang="it-IT" sz="1200" spc="-45" dirty="0">
                <a:latin typeface="Ubuntu" panose="020B0504030602030204" pitchFamily="34" charset="0"/>
                <a:cs typeface="Microsoft Sans Serif"/>
              </a:rPr>
              <a:t> </a:t>
            </a:r>
            <a:r>
              <a:rPr lang="it-IT" sz="1200" spc="20" dirty="0">
                <a:latin typeface="Ubuntu" panose="020B0504030602030204" pitchFamily="34" charset="0"/>
                <a:cs typeface="Microsoft Sans Serif"/>
              </a:rPr>
              <a:t>loro</a:t>
            </a:r>
            <a:r>
              <a:rPr lang="it-IT" sz="1200" spc="-35" dirty="0">
                <a:latin typeface="Ubuntu" panose="020B0504030602030204" pitchFamily="34" charset="0"/>
                <a:cs typeface="Microsoft Sans Serif"/>
              </a:rPr>
              <a:t> </a:t>
            </a:r>
            <a:r>
              <a:rPr lang="it-IT" sz="1200" spc="5" dirty="0">
                <a:latin typeface="Ubuntu" panose="020B0504030602030204" pitchFamily="34" charset="0"/>
                <a:cs typeface="Microsoft Sans Serif"/>
              </a:rPr>
              <a:t>bisogni</a:t>
            </a:r>
            <a:r>
              <a:rPr lang="it-IT" sz="1200" spc="-45" dirty="0">
                <a:latin typeface="Ubuntu" panose="020B0504030602030204" pitchFamily="34" charset="0"/>
                <a:cs typeface="Microsoft Sans Serif"/>
              </a:rPr>
              <a:t> </a:t>
            </a:r>
            <a:r>
              <a:rPr lang="it-IT" sz="1200" spc="25" dirty="0">
                <a:latin typeface="Ubuntu" panose="020B0504030602030204" pitchFamily="34" charset="0"/>
                <a:cs typeface="Microsoft Sans Serif"/>
              </a:rPr>
              <a:t>più</a:t>
            </a:r>
            <a:r>
              <a:rPr lang="it-IT" sz="1200" spc="-45" dirty="0">
                <a:latin typeface="Ubuntu" panose="020B0504030602030204" pitchFamily="34" charset="0"/>
                <a:cs typeface="Microsoft Sans Serif"/>
              </a:rPr>
              <a:t> </a:t>
            </a:r>
            <a:r>
              <a:rPr lang="it-IT" sz="1200" dirty="0">
                <a:latin typeface="Ubuntu" panose="020B0504030602030204" pitchFamily="34" charset="0"/>
                <a:cs typeface="Microsoft Sans Serif"/>
              </a:rPr>
              <a:t>semplici</a:t>
            </a:r>
            <a:r>
              <a:rPr lang="it-IT" sz="1200" spc="-40" dirty="0">
                <a:latin typeface="Ubuntu" panose="020B0504030602030204" pitchFamily="34" charset="0"/>
                <a:cs typeface="Microsoft Sans Serif"/>
              </a:rPr>
              <a:t> </a:t>
            </a:r>
            <a:r>
              <a:rPr lang="it-IT" sz="1200" dirty="0">
                <a:latin typeface="Ubuntu" panose="020B0504030602030204" pitchFamily="34" charset="0"/>
                <a:cs typeface="Microsoft Sans Serif"/>
              </a:rPr>
              <a:t>e</a:t>
            </a:r>
            <a:r>
              <a:rPr lang="it-IT" sz="1200" spc="-50" dirty="0">
                <a:latin typeface="Ubuntu" panose="020B0504030602030204" pitchFamily="34" charset="0"/>
                <a:cs typeface="Microsoft Sans Serif"/>
              </a:rPr>
              <a:t> </a:t>
            </a:r>
            <a:r>
              <a:rPr lang="it-IT" sz="1200" spc="5" dirty="0">
                <a:latin typeface="Ubuntu" panose="020B0504030602030204" pitchFamily="34" charset="0"/>
                <a:cs typeface="Microsoft Sans Serif"/>
              </a:rPr>
              <a:t>primari.</a:t>
            </a:r>
            <a:endParaRPr lang="it-IT" sz="1200" dirty="0">
              <a:latin typeface="Ubuntu" panose="020B0504030602030204" pitchFamily="34" charset="0"/>
              <a:cs typeface="Microsoft Sans Serif"/>
            </a:endParaRPr>
          </a:p>
        </p:txBody>
      </p:sp>
    </p:spTree>
    <p:extLst>
      <p:ext uri="{BB962C8B-B14F-4D97-AF65-F5344CB8AC3E}">
        <p14:creationId xmlns:p14="http://schemas.microsoft.com/office/powerpoint/2010/main" val="1142756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ECEBB-E6FD-FB4E-B264-3E92217DF6BE}"/>
              </a:ext>
            </a:extLst>
          </p:cNvPr>
          <p:cNvSpPr>
            <a:spLocks noGrp="1"/>
          </p:cNvSpPr>
          <p:nvPr>
            <p:ph type="title"/>
          </p:nvPr>
        </p:nvSpPr>
        <p:spPr>
          <a:xfrm>
            <a:off x="802739" y="394628"/>
            <a:ext cx="9145290" cy="1054100"/>
          </a:xfrm>
        </p:spPr>
        <p:txBody>
          <a:bodyPr>
            <a:normAutofit/>
          </a:bodyPr>
          <a:lstStyle/>
          <a:p>
            <a:r>
              <a:rPr lang="it-IT" sz="3150" b="1" dirty="0">
                <a:solidFill>
                  <a:schemeClr val="accent2"/>
                </a:solidFill>
                <a:latin typeface="Ubuntu" panose="020B0504030602030204" pitchFamily="34" charset="0"/>
              </a:rPr>
              <a:t>7.1 DONAZIONE E RECUPERO DI ECCEDENZE</a:t>
            </a:r>
          </a:p>
        </p:txBody>
      </p:sp>
      <p:grpSp>
        <p:nvGrpSpPr>
          <p:cNvPr id="5" name="Gruppo 4">
            <a:extLst>
              <a:ext uri="{FF2B5EF4-FFF2-40B4-BE49-F238E27FC236}">
                <a16:creationId xmlns:a16="http://schemas.microsoft.com/office/drawing/2014/main" id="{5BE05722-7921-79F2-65E3-EED114A7F92E}"/>
              </a:ext>
            </a:extLst>
          </p:cNvPr>
          <p:cNvGrpSpPr/>
          <p:nvPr/>
        </p:nvGrpSpPr>
        <p:grpSpPr>
          <a:xfrm>
            <a:off x="77628" y="549003"/>
            <a:ext cx="1122073" cy="450636"/>
            <a:chOff x="1858999" y="1501085"/>
            <a:chExt cx="1741677" cy="704656"/>
          </a:xfrm>
        </p:grpSpPr>
        <p:pic>
          <p:nvPicPr>
            <p:cNvPr id="6" name="Picture 3">
              <a:extLst>
                <a:ext uri="{FF2B5EF4-FFF2-40B4-BE49-F238E27FC236}">
                  <a16:creationId xmlns:a16="http://schemas.microsoft.com/office/drawing/2014/main" id="{6ED871AE-8056-6CED-CEA1-5D502F01A68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flipH="1">
              <a:off x="1858999" y="1501085"/>
              <a:ext cx="1125514" cy="658937"/>
            </a:xfrm>
            <a:prstGeom prst="rect">
              <a:avLst/>
            </a:prstGeom>
          </p:spPr>
        </p:pic>
        <p:pic>
          <p:nvPicPr>
            <p:cNvPr id="7" name="Picture 5">
              <a:extLst>
                <a:ext uri="{FF2B5EF4-FFF2-40B4-BE49-F238E27FC236}">
                  <a16:creationId xmlns:a16="http://schemas.microsoft.com/office/drawing/2014/main" id="{A52AC621-2F2E-A47B-2348-F8692BBDC9E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10800000">
              <a:off x="1858999" y="2160022"/>
              <a:ext cx="1741677" cy="45719"/>
            </a:xfrm>
            <a:prstGeom prst="rect">
              <a:avLst/>
            </a:prstGeom>
          </p:spPr>
        </p:pic>
      </p:grpSp>
      <p:sp>
        <p:nvSpPr>
          <p:cNvPr id="8" name="Figura a mano libera 7">
            <a:extLst>
              <a:ext uri="{FF2B5EF4-FFF2-40B4-BE49-F238E27FC236}">
                <a16:creationId xmlns:a16="http://schemas.microsoft.com/office/drawing/2014/main" id="{16515AE8-790B-3F33-A0F7-BFCFD8B54005}"/>
              </a:ext>
            </a:extLst>
          </p:cNvPr>
          <p:cNvSpPr/>
          <p:nvPr/>
        </p:nvSpPr>
        <p:spPr>
          <a:xfrm>
            <a:off x="4740710" y="1604250"/>
            <a:ext cx="5371098" cy="3341961"/>
          </a:xfrm>
          <a:custGeom>
            <a:avLst/>
            <a:gdLst>
              <a:gd name="connsiteX0" fmla="*/ 0 w 3268015"/>
              <a:gd name="connsiteY0" fmla="*/ 1634008 h 3268015"/>
              <a:gd name="connsiteX1" fmla="*/ 1634008 w 3268015"/>
              <a:gd name="connsiteY1" fmla="*/ 0 h 3268015"/>
              <a:gd name="connsiteX2" fmla="*/ 3268016 w 3268015"/>
              <a:gd name="connsiteY2" fmla="*/ 1634008 h 3268015"/>
              <a:gd name="connsiteX3" fmla="*/ 1634008 w 3268015"/>
              <a:gd name="connsiteY3" fmla="*/ 3268016 h 3268015"/>
              <a:gd name="connsiteX4" fmla="*/ 0 w 3268015"/>
              <a:gd name="connsiteY4" fmla="*/ 1634008 h 326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015" h="3268015">
                <a:moveTo>
                  <a:pt x="0" y="1634008"/>
                </a:moveTo>
                <a:cubicBezTo>
                  <a:pt x="0" y="731570"/>
                  <a:pt x="731570" y="0"/>
                  <a:pt x="1634008" y="0"/>
                </a:cubicBezTo>
                <a:cubicBezTo>
                  <a:pt x="2536446" y="0"/>
                  <a:pt x="3268016" y="731570"/>
                  <a:pt x="3268016" y="1634008"/>
                </a:cubicBezTo>
                <a:cubicBezTo>
                  <a:pt x="3268016" y="2536446"/>
                  <a:pt x="2536446" y="3268016"/>
                  <a:pt x="1634008" y="3268016"/>
                </a:cubicBezTo>
                <a:cubicBezTo>
                  <a:pt x="731570" y="3268016"/>
                  <a:pt x="0" y="2536446"/>
                  <a:pt x="0" y="1634008"/>
                </a:cubicBezTo>
                <a:close/>
              </a:path>
            </a:pathLst>
          </a:custGeom>
          <a:solidFill>
            <a:srgbClr val="1D2D0A">
              <a:alpha val="46275"/>
            </a:srgbClr>
          </a:solidFill>
        </p:spPr>
        <p:style>
          <a:lnRef idx="2">
            <a:schemeClr val="lt1">
              <a:hueOff val="0"/>
              <a:satOff val="0"/>
              <a:lumOff val="0"/>
              <a:alphaOff val="0"/>
            </a:schemeClr>
          </a:lnRef>
          <a:fillRef idx="1">
            <a:scrgbClr r="0" g="0" b="0"/>
          </a:fillRef>
          <a:effectRef idx="0">
            <a:schemeClr val="accent2">
              <a:alpha val="50000"/>
              <a:hueOff val="-485121"/>
              <a:satOff val="-27976"/>
              <a:lumOff val="2876"/>
              <a:alphaOff val="0"/>
            </a:schemeClr>
          </a:effectRef>
          <a:fontRef idx="minor">
            <a:schemeClr val="tx1"/>
          </a:fontRef>
        </p:style>
        <p:txBody>
          <a:bodyPr spcFirstLastPara="0" vert="horz" wrap="square" lIns="658440" tIns="509070" rIns="658440" bIns="509070" numCol="1" spcCol="1270" anchor="ctr" anchorCtr="0">
            <a:noAutofit/>
          </a:bodyPr>
          <a:lstStyle/>
          <a:p>
            <a:pPr algn="ctr" defTabSz="1066800">
              <a:lnSpc>
                <a:spcPct val="90000"/>
              </a:lnSpc>
              <a:spcBef>
                <a:spcPct val="0"/>
              </a:spcBef>
              <a:spcAft>
                <a:spcPct val="35000"/>
              </a:spcAft>
            </a:pPr>
            <a:endParaRPr lang="it-IT" sz="1200" b="1">
              <a:solidFill>
                <a:schemeClr val="bg1"/>
              </a:solidFill>
              <a:latin typeface="Ubuntu" panose="020B0504030602030204" pitchFamily="34" charset="0"/>
            </a:endParaRPr>
          </a:p>
        </p:txBody>
      </p:sp>
      <p:sp>
        <p:nvSpPr>
          <p:cNvPr id="9" name="Segnaposto testo 6">
            <a:extLst>
              <a:ext uri="{FF2B5EF4-FFF2-40B4-BE49-F238E27FC236}">
                <a16:creationId xmlns:a16="http://schemas.microsoft.com/office/drawing/2014/main" id="{8BB818AA-21ED-EADA-20E2-E38B44741883}"/>
              </a:ext>
            </a:extLst>
          </p:cNvPr>
          <p:cNvSpPr txBox="1">
            <a:spLocks/>
          </p:cNvSpPr>
          <p:nvPr/>
        </p:nvSpPr>
        <p:spPr>
          <a:xfrm>
            <a:off x="5323611" y="2267037"/>
            <a:ext cx="4517638" cy="2016386"/>
          </a:xfrm>
          <a:prstGeom prst="rect">
            <a:avLst/>
          </a:prstGeom>
        </p:spPr>
        <p:txBody>
          <a:bodyPr wrap="square">
            <a:spAutoFit/>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65000"/>
                    <a:lumOff val="35000"/>
                  </a:schemeClr>
                </a:solidFill>
                <a:latin typeface="Ubuntu" panose="020B050403060203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it-IT" sz="1600" b="1" spc="-59" dirty="0">
                <a:solidFill>
                  <a:schemeClr val="bg1"/>
                </a:solidFill>
                <a:latin typeface="Ubuntu" panose="020B0504030602030204"/>
              </a:rPr>
              <a:t>Il recupero delle eccedenze NON è:</a:t>
            </a:r>
          </a:p>
          <a:p>
            <a:pPr lvl="1">
              <a:lnSpc>
                <a:spcPct val="150000"/>
              </a:lnSpc>
            </a:pPr>
            <a:r>
              <a:rPr lang="it-IT" sz="1600" spc="-59" dirty="0">
                <a:solidFill>
                  <a:schemeClr val="bg1"/>
                </a:solidFill>
                <a:latin typeface="Ubuntu" panose="020B0504030602030204"/>
              </a:rPr>
              <a:t>Un modo alternativo di smaltire le eccedenze.</a:t>
            </a:r>
          </a:p>
          <a:p>
            <a:pPr lvl="1">
              <a:lnSpc>
                <a:spcPct val="150000"/>
              </a:lnSpc>
            </a:pPr>
            <a:r>
              <a:rPr lang="it-IT" sz="1600" spc="-59" dirty="0">
                <a:solidFill>
                  <a:schemeClr val="bg1"/>
                </a:solidFill>
                <a:latin typeface="Ubuntu" panose="020B0504030602030204"/>
              </a:rPr>
              <a:t>«L’eroismo» del singolo dipendente di un’azienda o una scelta figlia di una «bontà aziendale intermittente».</a:t>
            </a:r>
          </a:p>
        </p:txBody>
      </p:sp>
      <p:sp>
        <p:nvSpPr>
          <p:cNvPr id="10" name="Rettangolo 9">
            <a:extLst>
              <a:ext uri="{FF2B5EF4-FFF2-40B4-BE49-F238E27FC236}">
                <a16:creationId xmlns:a16="http://schemas.microsoft.com/office/drawing/2014/main" id="{27876FF1-28D5-E166-8F5E-EC0DBF779847}"/>
              </a:ext>
            </a:extLst>
          </p:cNvPr>
          <p:cNvSpPr/>
          <p:nvPr/>
        </p:nvSpPr>
        <p:spPr>
          <a:xfrm>
            <a:off x="259501" y="1265763"/>
            <a:ext cx="4760732" cy="866135"/>
          </a:xfrm>
          <a:prstGeom prst="rect">
            <a:avLst/>
          </a:prstGeom>
        </p:spPr>
        <p:txBody>
          <a:bodyPr wrap="square">
            <a:spAutoFit/>
          </a:bodyPr>
          <a:lstStyle/>
          <a:p>
            <a:pPr algn="just">
              <a:lnSpc>
                <a:spcPct val="150000"/>
              </a:lnSpc>
            </a:pPr>
            <a:r>
              <a:rPr lang="it-IT" b="1" spc="-59" dirty="0">
                <a:solidFill>
                  <a:schemeClr val="tx1">
                    <a:lumMod val="65000"/>
                    <a:lumOff val="35000"/>
                  </a:schemeClr>
                </a:solidFill>
                <a:latin typeface="Ubuntu" panose="020B0504030602030204"/>
              </a:rPr>
              <a:t>COSA SI INTENDE PER RECUPERO DI ECCEDENZE?</a:t>
            </a:r>
          </a:p>
        </p:txBody>
      </p:sp>
      <p:sp>
        <p:nvSpPr>
          <p:cNvPr id="11" name="Rettangolo 10">
            <a:extLst>
              <a:ext uri="{FF2B5EF4-FFF2-40B4-BE49-F238E27FC236}">
                <a16:creationId xmlns:a16="http://schemas.microsoft.com/office/drawing/2014/main" id="{F68BB657-7C33-07E9-A79C-E69CC8D03CDC}"/>
              </a:ext>
            </a:extLst>
          </p:cNvPr>
          <p:cNvSpPr/>
          <p:nvPr/>
        </p:nvSpPr>
        <p:spPr>
          <a:xfrm>
            <a:off x="-32669" y="2190782"/>
            <a:ext cx="4667453" cy="2446824"/>
          </a:xfrm>
          <a:prstGeom prst="rect">
            <a:avLst/>
          </a:prstGeom>
        </p:spPr>
        <p:txBody>
          <a:bodyPr wrap="square">
            <a:spAutoFit/>
          </a:bodyPr>
          <a:lstStyle/>
          <a:p>
            <a:pPr marL="285750" indent="-285750" algn="just">
              <a:lnSpc>
                <a:spcPct val="150000"/>
              </a:lnSpc>
              <a:buFont typeface="Wingdings" panose="05000000000000000000" pitchFamily="2" charset="2"/>
              <a:buChar char="ü"/>
            </a:pPr>
            <a:r>
              <a:rPr lang="it-IT" sz="1700" spc="-59" dirty="0">
                <a:solidFill>
                  <a:schemeClr val="tx1">
                    <a:lumMod val="65000"/>
                    <a:lumOff val="35000"/>
                  </a:schemeClr>
                </a:solidFill>
                <a:latin typeface="Ubuntu" panose="020B0504030602030204"/>
                <a:ea typeface="Ubuntu" charset="0"/>
                <a:cs typeface="Ubuntu" charset="0"/>
              </a:rPr>
              <a:t>Una sfida culturale, una </a:t>
            </a:r>
            <a:r>
              <a:rPr lang="it-IT" sz="1700" b="1" spc="-59" dirty="0">
                <a:solidFill>
                  <a:srgbClr val="F08C25"/>
                </a:solidFill>
                <a:latin typeface="Ubuntu" panose="020B0504030602030204"/>
                <a:ea typeface="Ubuntu" charset="0"/>
                <a:cs typeface="Ubuntu" charset="0"/>
              </a:rPr>
              <a:t>fase della filiera di produzione o distribuzione</a:t>
            </a:r>
            <a:r>
              <a:rPr lang="it-IT" sz="1700" b="1" spc="-59" dirty="0">
                <a:solidFill>
                  <a:schemeClr val="tx1">
                    <a:lumMod val="75000"/>
                    <a:lumOff val="25000"/>
                  </a:schemeClr>
                </a:solidFill>
                <a:latin typeface="Ubuntu" panose="020B0504030602030204"/>
                <a:ea typeface="Ubuntu" charset="0"/>
                <a:cs typeface="Ubuntu" charset="0"/>
              </a:rPr>
              <a:t> </a:t>
            </a:r>
            <a:r>
              <a:rPr lang="it-IT" sz="1700" b="1" spc="-59" dirty="0">
                <a:solidFill>
                  <a:schemeClr val="tx1">
                    <a:lumMod val="65000"/>
                    <a:lumOff val="35000"/>
                  </a:schemeClr>
                </a:solidFill>
                <a:latin typeface="Ubuntu" panose="020B0504030602030204"/>
                <a:ea typeface="Ubuntu" charset="0"/>
                <a:cs typeface="Ubuntu" charset="0"/>
              </a:rPr>
              <a:t>aziendale</a:t>
            </a:r>
            <a:r>
              <a:rPr lang="it-IT" sz="1700" spc="-59" dirty="0">
                <a:solidFill>
                  <a:schemeClr val="tx1">
                    <a:lumMod val="65000"/>
                    <a:lumOff val="35000"/>
                  </a:schemeClr>
                </a:solidFill>
                <a:latin typeface="Ubuntu" panose="020B0504030602030204"/>
                <a:ea typeface="Ubuntu" charset="0"/>
                <a:cs typeface="Ubuntu" charset="0"/>
              </a:rPr>
              <a:t> che deve essere pienamente integrata nei processi aziendali, con pari dignità delle altre fasi.</a:t>
            </a:r>
          </a:p>
          <a:p>
            <a:pPr marL="285750" indent="-285750" algn="just">
              <a:lnSpc>
                <a:spcPct val="150000"/>
              </a:lnSpc>
              <a:buFont typeface="Wingdings" panose="05000000000000000000" pitchFamily="2" charset="2"/>
              <a:buChar char="ü"/>
            </a:pPr>
            <a:r>
              <a:rPr lang="it-IT" sz="1700" spc="-59" dirty="0">
                <a:solidFill>
                  <a:schemeClr val="tx1">
                    <a:lumMod val="65000"/>
                    <a:lumOff val="35000"/>
                  </a:schemeClr>
                </a:solidFill>
                <a:latin typeface="Ubuntu" panose="020B0504030602030204"/>
                <a:ea typeface="Ubuntu" charset="0"/>
                <a:cs typeface="Ubuntu" charset="0"/>
              </a:rPr>
              <a:t>La</a:t>
            </a:r>
            <a:r>
              <a:rPr lang="it-IT" sz="1700" spc="-59" dirty="0">
                <a:solidFill>
                  <a:schemeClr val="tx1">
                    <a:lumMod val="75000"/>
                    <a:lumOff val="25000"/>
                  </a:schemeClr>
                </a:solidFill>
                <a:latin typeface="Ubuntu" panose="020B0504030602030204"/>
                <a:ea typeface="Ubuntu" charset="0"/>
                <a:cs typeface="Ubuntu" charset="0"/>
              </a:rPr>
              <a:t> </a:t>
            </a:r>
            <a:r>
              <a:rPr lang="it-IT" sz="1700" b="1" spc="-59" dirty="0">
                <a:solidFill>
                  <a:srgbClr val="F08C25"/>
                </a:solidFill>
                <a:latin typeface="Ubuntu" panose="020B0504030602030204"/>
                <a:ea typeface="Ubuntu" charset="0"/>
                <a:cs typeface="Ubuntu" charset="0"/>
              </a:rPr>
              <a:t>condivisione</a:t>
            </a:r>
            <a:r>
              <a:rPr lang="it-IT" sz="1700" spc="-59" dirty="0">
                <a:solidFill>
                  <a:schemeClr val="tx1">
                    <a:lumMod val="75000"/>
                    <a:lumOff val="25000"/>
                  </a:schemeClr>
                </a:solidFill>
                <a:latin typeface="Ubuntu" panose="020B0504030602030204"/>
                <a:ea typeface="Ubuntu" charset="0"/>
                <a:cs typeface="Ubuntu" charset="0"/>
              </a:rPr>
              <a:t> </a:t>
            </a:r>
            <a:r>
              <a:rPr lang="it-IT" sz="1700" spc="-59" dirty="0">
                <a:solidFill>
                  <a:schemeClr val="tx1">
                    <a:lumMod val="65000"/>
                    <a:lumOff val="35000"/>
                  </a:schemeClr>
                </a:solidFill>
                <a:latin typeface="Ubuntu" panose="020B0504030602030204"/>
                <a:ea typeface="Ubuntu" charset="0"/>
                <a:cs typeface="Ubuntu" charset="0"/>
              </a:rPr>
              <a:t>di una parte di produzione a </a:t>
            </a:r>
            <a:r>
              <a:rPr lang="it-IT" sz="1700" b="1" spc="-59" dirty="0">
                <a:solidFill>
                  <a:srgbClr val="F08C25"/>
                </a:solidFill>
                <a:latin typeface="Ubuntu" panose="020B0504030602030204"/>
                <a:ea typeface="Ubuntu" charset="0"/>
                <a:cs typeface="Ubuntu" charset="0"/>
              </a:rPr>
              <a:t>scopo sociale.</a:t>
            </a:r>
          </a:p>
        </p:txBody>
      </p:sp>
      <p:sp>
        <p:nvSpPr>
          <p:cNvPr id="12" name="Rettangolo 11">
            <a:extLst>
              <a:ext uri="{FF2B5EF4-FFF2-40B4-BE49-F238E27FC236}">
                <a16:creationId xmlns:a16="http://schemas.microsoft.com/office/drawing/2014/main" id="{0FF39F44-882E-B632-54DF-2C661B7C6280}"/>
              </a:ext>
            </a:extLst>
          </p:cNvPr>
          <p:cNvSpPr/>
          <p:nvPr/>
        </p:nvSpPr>
        <p:spPr>
          <a:xfrm>
            <a:off x="0" y="5277052"/>
            <a:ext cx="10441400" cy="1015663"/>
          </a:xfrm>
          <a:prstGeom prst="rect">
            <a:avLst/>
          </a:prstGeom>
        </p:spPr>
        <p:txBody>
          <a:bodyPr wrap="square">
            <a:spAutoFit/>
          </a:bodyPr>
          <a:lstStyle/>
          <a:p>
            <a:pPr algn="ctr">
              <a:lnSpc>
                <a:spcPct val="150000"/>
              </a:lnSpc>
            </a:pPr>
            <a:r>
              <a:rPr lang="it-IT" sz="2000" b="1" spc="-59" dirty="0">
                <a:solidFill>
                  <a:schemeClr val="tx1">
                    <a:lumMod val="65000"/>
                    <a:lumOff val="35000"/>
                  </a:schemeClr>
                </a:solidFill>
                <a:latin typeface="Ubuntu" panose="020B0504030602030204"/>
                <a:ea typeface="Ubuntu" charset="0"/>
                <a:cs typeface="Ubuntu" charset="0"/>
              </a:rPr>
              <a:t>Dare una seconda vita alle eccedenze alimentari è  una opportunità di </a:t>
            </a:r>
          </a:p>
          <a:p>
            <a:pPr algn="ctr">
              <a:lnSpc>
                <a:spcPct val="150000"/>
              </a:lnSpc>
            </a:pPr>
            <a:r>
              <a:rPr lang="it-IT" sz="2000" b="1" spc="-59" dirty="0">
                <a:solidFill>
                  <a:schemeClr val="tx1">
                    <a:lumMod val="65000"/>
                    <a:lumOff val="35000"/>
                  </a:schemeClr>
                </a:solidFill>
                <a:latin typeface="Ubuntu" panose="020B0504030602030204"/>
                <a:ea typeface="Ubuntu" charset="0"/>
                <a:cs typeface="Ubuntu" charset="0"/>
              </a:rPr>
              <a:t>RESPONSABILITÀ SOCIALE CONCRETA  e  SOSTENIBILE.</a:t>
            </a:r>
          </a:p>
        </p:txBody>
      </p:sp>
      <p:pic>
        <p:nvPicPr>
          <p:cNvPr id="13" name="Elemento grafico 3" descr="Avviso contorno">
            <a:extLst>
              <a:ext uri="{FF2B5EF4-FFF2-40B4-BE49-F238E27FC236}">
                <a16:creationId xmlns:a16="http://schemas.microsoft.com/office/drawing/2014/main" id="{375443DF-0BE2-1894-3F8D-91CEF8FC2B5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171769" y="1780121"/>
            <a:ext cx="410661" cy="410661"/>
          </a:xfrm>
          <a:prstGeom prst="rect">
            <a:avLst/>
          </a:prstGeom>
        </p:spPr>
      </p:pic>
    </p:spTree>
    <p:extLst>
      <p:ext uri="{BB962C8B-B14F-4D97-AF65-F5344CB8AC3E}">
        <p14:creationId xmlns:p14="http://schemas.microsoft.com/office/powerpoint/2010/main" val="1160430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ECEBB-E6FD-FB4E-B264-3E92217DF6BE}"/>
              </a:ext>
            </a:extLst>
          </p:cNvPr>
          <p:cNvSpPr>
            <a:spLocks noGrp="1"/>
          </p:cNvSpPr>
          <p:nvPr>
            <p:ph type="title"/>
          </p:nvPr>
        </p:nvSpPr>
        <p:spPr>
          <a:xfrm>
            <a:off x="233754" y="336438"/>
            <a:ext cx="11018520" cy="1054100"/>
          </a:xfrm>
        </p:spPr>
        <p:txBody>
          <a:bodyPr>
            <a:normAutofit/>
          </a:bodyPr>
          <a:lstStyle/>
          <a:p>
            <a:r>
              <a:rPr lang="it-IT" sz="3200" b="1" dirty="0">
                <a:solidFill>
                  <a:schemeClr val="accent2"/>
                </a:solidFill>
                <a:latin typeface="Ubuntu" panose="020B0504030602030204" pitchFamily="34" charset="0"/>
              </a:rPr>
              <a:t>7.1 DONAZIONE E RECUPERO DI ECCEDENZE/2</a:t>
            </a:r>
          </a:p>
        </p:txBody>
      </p:sp>
      <p:sp>
        <p:nvSpPr>
          <p:cNvPr id="11" name="Figura a mano libera 10">
            <a:extLst>
              <a:ext uri="{FF2B5EF4-FFF2-40B4-BE49-F238E27FC236}">
                <a16:creationId xmlns:a16="http://schemas.microsoft.com/office/drawing/2014/main" id="{1885B7B5-3558-8A57-041E-AB029EE24F86}"/>
              </a:ext>
            </a:extLst>
          </p:cNvPr>
          <p:cNvSpPr/>
          <p:nvPr/>
        </p:nvSpPr>
        <p:spPr>
          <a:xfrm>
            <a:off x="409108" y="3997790"/>
            <a:ext cx="4589562" cy="2860210"/>
          </a:xfrm>
          <a:custGeom>
            <a:avLst/>
            <a:gdLst>
              <a:gd name="connsiteX0" fmla="*/ 0 w 3268015"/>
              <a:gd name="connsiteY0" fmla="*/ 1634008 h 3268015"/>
              <a:gd name="connsiteX1" fmla="*/ 1634008 w 3268015"/>
              <a:gd name="connsiteY1" fmla="*/ 0 h 3268015"/>
              <a:gd name="connsiteX2" fmla="*/ 3268016 w 3268015"/>
              <a:gd name="connsiteY2" fmla="*/ 1634008 h 3268015"/>
              <a:gd name="connsiteX3" fmla="*/ 1634008 w 3268015"/>
              <a:gd name="connsiteY3" fmla="*/ 3268016 h 3268015"/>
              <a:gd name="connsiteX4" fmla="*/ 0 w 3268015"/>
              <a:gd name="connsiteY4" fmla="*/ 1634008 h 326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015" h="3268015">
                <a:moveTo>
                  <a:pt x="0" y="1634008"/>
                </a:moveTo>
                <a:cubicBezTo>
                  <a:pt x="0" y="731570"/>
                  <a:pt x="731570" y="0"/>
                  <a:pt x="1634008" y="0"/>
                </a:cubicBezTo>
                <a:cubicBezTo>
                  <a:pt x="2536446" y="0"/>
                  <a:pt x="3268016" y="731570"/>
                  <a:pt x="3268016" y="1634008"/>
                </a:cubicBezTo>
                <a:cubicBezTo>
                  <a:pt x="3268016" y="2536446"/>
                  <a:pt x="2536446" y="3268016"/>
                  <a:pt x="1634008" y="3268016"/>
                </a:cubicBezTo>
                <a:cubicBezTo>
                  <a:pt x="731570" y="3268016"/>
                  <a:pt x="0" y="2536446"/>
                  <a:pt x="0" y="1634008"/>
                </a:cubicBezTo>
                <a:close/>
              </a:path>
            </a:pathLst>
          </a:custGeom>
          <a:solidFill>
            <a:srgbClr val="F08C25"/>
          </a:solidFill>
        </p:spPr>
        <p:style>
          <a:lnRef idx="2">
            <a:schemeClr val="lt1">
              <a:hueOff val="0"/>
              <a:satOff val="0"/>
              <a:lumOff val="0"/>
              <a:alphaOff val="0"/>
            </a:schemeClr>
          </a:lnRef>
          <a:fillRef idx="1">
            <a:scrgbClr r="0" g="0" b="0"/>
          </a:fillRef>
          <a:effectRef idx="0">
            <a:schemeClr val="accent2">
              <a:alpha val="50000"/>
              <a:hueOff val="-485121"/>
              <a:satOff val="-27976"/>
              <a:lumOff val="2876"/>
              <a:alphaOff val="0"/>
            </a:schemeClr>
          </a:effectRef>
          <a:fontRef idx="minor">
            <a:schemeClr val="tx1"/>
          </a:fontRef>
        </p:style>
        <p:txBody>
          <a:bodyPr spcFirstLastPara="0" vert="horz" wrap="square" lIns="658440" tIns="509070" rIns="658440" bIns="509070" numCol="1" spcCol="1270" anchor="ctr" anchorCtr="0">
            <a:noAutofit/>
          </a:bodyPr>
          <a:lstStyle/>
          <a:p>
            <a:pPr algn="ctr" defTabSz="1066800">
              <a:lnSpc>
                <a:spcPct val="90000"/>
              </a:lnSpc>
              <a:spcBef>
                <a:spcPct val="0"/>
              </a:spcBef>
              <a:spcAft>
                <a:spcPct val="35000"/>
              </a:spcAft>
            </a:pPr>
            <a:endParaRPr lang="it-IT" sz="1200" b="1">
              <a:solidFill>
                <a:schemeClr val="bg1"/>
              </a:solidFill>
              <a:latin typeface="Ubuntu" panose="020B0504030602030204" pitchFamily="34" charset="0"/>
            </a:endParaRPr>
          </a:p>
        </p:txBody>
      </p:sp>
      <p:sp>
        <p:nvSpPr>
          <p:cNvPr id="12" name="Figura a mano libera 11">
            <a:extLst>
              <a:ext uri="{FF2B5EF4-FFF2-40B4-BE49-F238E27FC236}">
                <a16:creationId xmlns:a16="http://schemas.microsoft.com/office/drawing/2014/main" id="{E8E3E457-672F-3123-002E-361A5053EEED}"/>
              </a:ext>
            </a:extLst>
          </p:cNvPr>
          <p:cNvSpPr/>
          <p:nvPr/>
        </p:nvSpPr>
        <p:spPr>
          <a:xfrm>
            <a:off x="5161935" y="4063768"/>
            <a:ext cx="3819723" cy="2307738"/>
          </a:xfrm>
          <a:custGeom>
            <a:avLst/>
            <a:gdLst>
              <a:gd name="connsiteX0" fmla="*/ 0 w 3268015"/>
              <a:gd name="connsiteY0" fmla="*/ 1634008 h 3268015"/>
              <a:gd name="connsiteX1" fmla="*/ 1634008 w 3268015"/>
              <a:gd name="connsiteY1" fmla="*/ 0 h 3268015"/>
              <a:gd name="connsiteX2" fmla="*/ 3268016 w 3268015"/>
              <a:gd name="connsiteY2" fmla="*/ 1634008 h 3268015"/>
              <a:gd name="connsiteX3" fmla="*/ 1634008 w 3268015"/>
              <a:gd name="connsiteY3" fmla="*/ 3268016 h 3268015"/>
              <a:gd name="connsiteX4" fmla="*/ 0 w 3268015"/>
              <a:gd name="connsiteY4" fmla="*/ 1634008 h 3268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8015" h="3268015">
                <a:moveTo>
                  <a:pt x="0" y="1634008"/>
                </a:moveTo>
                <a:cubicBezTo>
                  <a:pt x="0" y="731570"/>
                  <a:pt x="731570" y="0"/>
                  <a:pt x="1634008" y="0"/>
                </a:cubicBezTo>
                <a:cubicBezTo>
                  <a:pt x="2536446" y="0"/>
                  <a:pt x="3268016" y="731570"/>
                  <a:pt x="3268016" y="1634008"/>
                </a:cubicBezTo>
                <a:cubicBezTo>
                  <a:pt x="3268016" y="2536446"/>
                  <a:pt x="2536446" y="3268016"/>
                  <a:pt x="1634008" y="3268016"/>
                </a:cubicBezTo>
                <a:cubicBezTo>
                  <a:pt x="731570" y="3268016"/>
                  <a:pt x="0" y="2536446"/>
                  <a:pt x="0" y="1634008"/>
                </a:cubicBezTo>
                <a:close/>
              </a:path>
            </a:pathLst>
          </a:custGeom>
          <a:solidFill>
            <a:srgbClr val="F08C25"/>
          </a:solidFill>
        </p:spPr>
        <p:style>
          <a:lnRef idx="2">
            <a:schemeClr val="lt1">
              <a:hueOff val="0"/>
              <a:satOff val="0"/>
              <a:lumOff val="0"/>
              <a:alphaOff val="0"/>
            </a:schemeClr>
          </a:lnRef>
          <a:fillRef idx="1">
            <a:scrgbClr r="0" g="0" b="0"/>
          </a:fillRef>
          <a:effectRef idx="0">
            <a:schemeClr val="accent2">
              <a:alpha val="50000"/>
              <a:hueOff val="-485121"/>
              <a:satOff val="-27976"/>
              <a:lumOff val="2876"/>
              <a:alphaOff val="0"/>
            </a:schemeClr>
          </a:effectRef>
          <a:fontRef idx="minor">
            <a:schemeClr val="tx1"/>
          </a:fontRef>
        </p:style>
        <p:txBody>
          <a:bodyPr spcFirstLastPara="0" vert="horz" wrap="square" lIns="658440" tIns="509070" rIns="658440" bIns="509070" numCol="1" spcCol="1270" anchor="ctr" anchorCtr="0">
            <a:noAutofit/>
          </a:bodyPr>
          <a:lstStyle/>
          <a:p>
            <a:pPr algn="ctr" defTabSz="1066800">
              <a:lnSpc>
                <a:spcPct val="90000"/>
              </a:lnSpc>
              <a:spcBef>
                <a:spcPct val="0"/>
              </a:spcBef>
              <a:spcAft>
                <a:spcPct val="35000"/>
              </a:spcAft>
            </a:pPr>
            <a:endParaRPr lang="it-IT" sz="1200" b="1">
              <a:solidFill>
                <a:schemeClr val="bg1"/>
              </a:solidFill>
              <a:latin typeface="Ubuntu" panose="020B0504030602030204" pitchFamily="34" charset="0"/>
            </a:endParaRPr>
          </a:p>
        </p:txBody>
      </p:sp>
      <p:sp>
        <p:nvSpPr>
          <p:cNvPr id="13" name="Rettangolo 12">
            <a:extLst>
              <a:ext uri="{FF2B5EF4-FFF2-40B4-BE49-F238E27FC236}">
                <a16:creationId xmlns:a16="http://schemas.microsoft.com/office/drawing/2014/main" id="{44EFC8AD-6A47-C140-2572-71B9391A2E45}"/>
              </a:ext>
            </a:extLst>
          </p:cNvPr>
          <p:cNvSpPr/>
          <p:nvPr/>
        </p:nvSpPr>
        <p:spPr>
          <a:xfrm>
            <a:off x="233755" y="1713741"/>
            <a:ext cx="9298664" cy="969496"/>
          </a:xfrm>
          <a:prstGeom prst="rect">
            <a:avLst/>
          </a:prstGeom>
        </p:spPr>
        <p:txBody>
          <a:bodyPr wrap="square">
            <a:spAutoFit/>
          </a:bodyPr>
          <a:lstStyle/>
          <a:p>
            <a:pPr algn="just"/>
            <a:r>
              <a:rPr lang="it-IT" sz="1900" spc="-59" dirty="0">
                <a:solidFill>
                  <a:schemeClr val="tx1">
                    <a:lumMod val="65000"/>
                    <a:lumOff val="35000"/>
                  </a:schemeClr>
                </a:solidFill>
                <a:latin typeface="Ubuntu" panose="020B0504030602030204"/>
                <a:ea typeface="Ubuntu" charset="0"/>
                <a:cs typeface="Ubuntu" charset="0"/>
              </a:rPr>
              <a:t>Per un’azienda collaborare con Banco Alimentare e donare eccedenze è anche </a:t>
            </a:r>
            <a:r>
              <a:rPr lang="it-IT" sz="1900" b="1" spc="-59" dirty="0">
                <a:solidFill>
                  <a:schemeClr val="tx1">
                    <a:lumMod val="65000"/>
                    <a:lumOff val="35000"/>
                  </a:schemeClr>
                </a:solidFill>
                <a:latin typeface="Ubuntu" panose="020B0504030602030204"/>
                <a:ea typeface="Ubuntu" charset="0"/>
                <a:cs typeface="Ubuntu" charset="0"/>
              </a:rPr>
              <a:t>un’opportunità di comunicare il proprio impegno socialmente responsabile </a:t>
            </a:r>
            <a:r>
              <a:rPr lang="it-IT" sz="1900" spc="-59" dirty="0">
                <a:solidFill>
                  <a:schemeClr val="tx1">
                    <a:lumMod val="65000"/>
                    <a:lumOff val="35000"/>
                  </a:schemeClr>
                </a:solidFill>
                <a:latin typeface="Ubuntu" panose="020B0504030602030204"/>
                <a:ea typeface="Ubuntu" charset="0"/>
                <a:cs typeface="Ubuntu" charset="0"/>
              </a:rPr>
              <a:t>e</a:t>
            </a:r>
            <a:r>
              <a:rPr lang="it-IT" sz="1900" b="1" spc="-59" dirty="0">
                <a:solidFill>
                  <a:schemeClr val="tx1">
                    <a:lumMod val="65000"/>
                    <a:lumOff val="35000"/>
                  </a:schemeClr>
                </a:solidFill>
                <a:latin typeface="Ubuntu" panose="020B0504030602030204"/>
                <a:ea typeface="Ubuntu" charset="0"/>
                <a:cs typeface="Ubuntu" charset="0"/>
              </a:rPr>
              <a:t> rafforzare la propria reputazione e immagine positiva.</a:t>
            </a:r>
          </a:p>
        </p:txBody>
      </p:sp>
      <p:sp>
        <p:nvSpPr>
          <p:cNvPr id="14" name="Rettangolo 13">
            <a:extLst>
              <a:ext uri="{FF2B5EF4-FFF2-40B4-BE49-F238E27FC236}">
                <a16:creationId xmlns:a16="http://schemas.microsoft.com/office/drawing/2014/main" id="{63E5913C-DB1D-1DCD-ECFD-86E33A057A9B}"/>
              </a:ext>
            </a:extLst>
          </p:cNvPr>
          <p:cNvSpPr/>
          <p:nvPr/>
        </p:nvSpPr>
        <p:spPr>
          <a:xfrm>
            <a:off x="5699059" y="4781887"/>
            <a:ext cx="3056407" cy="1200329"/>
          </a:xfrm>
          <a:prstGeom prst="rect">
            <a:avLst/>
          </a:prstGeom>
        </p:spPr>
        <p:txBody>
          <a:bodyPr wrap="square">
            <a:spAutoFit/>
          </a:bodyPr>
          <a:lstStyle/>
          <a:p>
            <a:pPr algn="ctr"/>
            <a:r>
              <a:rPr lang="it-IT" b="1" spc="-59" dirty="0">
                <a:solidFill>
                  <a:schemeClr val="bg1"/>
                </a:solidFill>
                <a:latin typeface="Ubuntu" panose="020B0504030602030204"/>
                <a:ea typeface="Ubuntu" charset="0"/>
                <a:cs typeface="Ubuntu" charset="0"/>
              </a:rPr>
              <a:t>Donare eccedenze influisce </a:t>
            </a:r>
            <a:r>
              <a:rPr lang="it-IT" spc="-59" dirty="0">
                <a:solidFill>
                  <a:schemeClr val="bg1"/>
                </a:solidFill>
                <a:latin typeface="Ubuntu" panose="020B0504030602030204"/>
                <a:ea typeface="Ubuntu" charset="0"/>
                <a:cs typeface="Ubuntu" charset="0"/>
              </a:rPr>
              <a:t>inoltre </a:t>
            </a:r>
            <a:r>
              <a:rPr lang="it-IT" b="1" spc="-59" dirty="0">
                <a:solidFill>
                  <a:schemeClr val="bg1"/>
                </a:solidFill>
                <a:latin typeface="Ubuntu" panose="020B0504030602030204"/>
                <a:ea typeface="Ubuntu" charset="0"/>
                <a:cs typeface="Ubuntu" charset="0"/>
              </a:rPr>
              <a:t>positivamente sul clima aziendale </a:t>
            </a:r>
            <a:r>
              <a:rPr lang="it-IT" spc="-59" dirty="0">
                <a:solidFill>
                  <a:schemeClr val="bg1"/>
                </a:solidFill>
                <a:latin typeface="Ubuntu" panose="020B0504030602030204"/>
                <a:ea typeface="Ubuntu" charset="0"/>
                <a:cs typeface="Ubuntu" charset="0"/>
              </a:rPr>
              <a:t>e sulla </a:t>
            </a:r>
            <a:r>
              <a:rPr lang="it-IT" b="1" spc="-59" dirty="0">
                <a:solidFill>
                  <a:schemeClr val="bg1"/>
                </a:solidFill>
                <a:latin typeface="Ubuntu" panose="020B0504030602030204"/>
                <a:ea typeface="Ubuntu" charset="0"/>
                <a:cs typeface="Ubuntu" charset="0"/>
              </a:rPr>
              <a:t>motivazione</a:t>
            </a:r>
            <a:r>
              <a:rPr lang="it-IT" spc="-59" dirty="0">
                <a:solidFill>
                  <a:schemeClr val="bg1"/>
                </a:solidFill>
                <a:latin typeface="Ubuntu" panose="020B0504030602030204"/>
                <a:ea typeface="Ubuntu" charset="0"/>
                <a:cs typeface="Ubuntu" charset="0"/>
              </a:rPr>
              <a:t> dei dipendenti.</a:t>
            </a:r>
          </a:p>
        </p:txBody>
      </p:sp>
      <p:sp>
        <p:nvSpPr>
          <p:cNvPr id="15" name="Rettangolo 14">
            <a:extLst>
              <a:ext uri="{FF2B5EF4-FFF2-40B4-BE49-F238E27FC236}">
                <a16:creationId xmlns:a16="http://schemas.microsoft.com/office/drawing/2014/main" id="{1ED5E4D9-CF6F-FA52-A39C-0F61BFE017C7}"/>
              </a:ext>
            </a:extLst>
          </p:cNvPr>
          <p:cNvSpPr/>
          <p:nvPr/>
        </p:nvSpPr>
        <p:spPr>
          <a:xfrm>
            <a:off x="894208" y="2901595"/>
            <a:ext cx="8904360" cy="877163"/>
          </a:xfrm>
          <a:prstGeom prst="rect">
            <a:avLst/>
          </a:prstGeom>
        </p:spPr>
        <p:txBody>
          <a:bodyPr wrap="square">
            <a:spAutoFit/>
          </a:bodyPr>
          <a:lstStyle/>
          <a:p>
            <a:pPr algn="just"/>
            <a:r>
              <a:rPr lang="it-IT" sz="1700" spc="-59" dirty="0">
                <a:solidFill>
                  <a:schemeClr val="tx1">
                    <a:lumMod val="65000"/>
                    <a:lumOff val="35000"/>
                  </a:schemeClr>
                </a:solidFill>
                <a:latin typeface="Ubuntu" panose="020B0504030602030204"/>
                <a:ea typeface="Ubuntu" charset="0"/>
                <a:cs typeface="Ubuntu" charset="0"/>
              </a:rPr>
              <a:t>A questo scopo Banco Alimentare collabora con le aziende per dare visibilità alle partnership e ai risultati progressivamente raggiunti insieme, mettendo a disposizione i propri strumenti di comunicazione offline ed online.</a:t>
            </a:r>
          </a:p>
        </p:txBody>
      </p:sp>
      <p:pic>
        <p:nvPicPr>
          <p:cNvPr id="16" name="Picture 18">
            <a:extLst>
              <a:ext uri="{FF2B5EF4-FFF2-40B4-BE49-F238E27FC236}">
                <a16:creationId xmlns:a16="http://schemas.microsoft.com/office/drawing/2014/main" id="{FD15E9B9-CAF2-EB3A-58B6-1DD188878DD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2474148" flipV="1">
            <a:off x="220322" y="2967248"/>
            <a:ext cx="603945" cy="186468"/>
          </a:xfrm>
          <a:prstGeom prst="rect">
            <a:avLst/>
          </a:prstGeom>
        </p:spPr>
      </p:pic>
      <p:sp>
        <p:nvSpPr>
          <p:cNvPr id="17" name="Rettangolo 16">
            <a:extLst>
              <a:ext uri="{FF2B5EF4-FFF2-40B4-BE49-F238E27FC236}">
                <a16:creationId xmlns:a16="http://schemas.microsoft.com/office/drawing/2014/main" id="{54B5B77E-11C4-F27D-691C-11437FF68372}"/>
              </a:ext>
            </a:extLst>
          </p:cNvPr>
          <p:cNvSpPr/>
          <p:nvPr/>
        </p:nvSpPr>
        <p:spPr>
          <a:xfrm>
            <a:off x="803355" y="4644196"/>
            <a:ext cx="3787161" cy="2031325"/>
          </a:xfrm>
          <a:prstGeom prst="rect">
            <a:avLst/>
          </a:prstGeom>
        </p:spPr>
        <p:txBody>
          <a:bodyPr wrap="square">
            <a:spAutoFit/>
          </a:bodyPr>
          <a:lstStyle/>
          <a:p>
            <a:pPr algn="ctr"/>
            <a:r>
              <a:rPr lang="it-IT" spc="-59" dirty="0">
                <a:solidFill>
                  <a:schemeClr val="bg1"/>
                </a:solidFill>
                <a:latin typeface="Ubuntu" panose="020B0504030602030204"/>
              </a:rPr>
              <a:t>Collaborare con Banco Alimentare è una concreta possibilità </a:t>
            </a:r>
            <a:r>
              <a:rPr lang="it-IT" b="1" spc="-59" dirty="0">
                <a:solidFill>
                  <a:schemeClr val="bg1"/>
                </a:solidFill>
                <a:latin typeface="Ubuntu" panose="020B0504030602030204"/>
              </a:rPr>
              <a:t>far conoscere i propri valori aziendali e la sostenibilità come pratica virtuosa </a:t>
            </a:r>
            <a:r>
              <a:rPr lang="it-IT" spc="-59" dirty="0">
                <a:solidFill>
                  <a:schemeClr val="bg1"/>
                </a:solidFill>
                <a:latin typeface="Ubuntu" panose="020B0504030602030204"/>
              </a:rPr>
              <a:t>verso il presente e il futuro delle comunità e del territorio in cui si opera.</a:t>
            </a:r>
          </a:p>
        </p:txBody>
      </p:sp>
      <p:pic>
        <p:nvPicPr>
          <p:cNvPr id="18" name="Picture 21">
            <a:extLst>
              <a:ext uri="{FF2B5EF4-FFF2-40B4-BE49-F238E27FC236}">
                <a16:creationId xmlns:a16="http://schemas.microsoft.com/office/drawing/2014/main" id="{B699164D-595F-2AE7-609F-085C9EFF194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2258816" y="4058939"/>
            <a:ext cx="666727" cy="623390"/>
          </a:xfrm>
          <a:prstGeom prst="rect">
            <a:avLst/>
          </a:prstGeom>
        </p:spPr>
      </p:pic>
      <p:pic>
        <p:nvPicPr>
          <p:cNvPr id="19" name="Picture 21">
            <a:extLst>
              <a:ext uri="{FF2B5EF4-FFF2-40B4-BE49-F238E27FC236}">
                <a16:creationId xmlns:a16="http://schemas.microsoft.com/office/drawing/2014/main" id="{5D077763-C08B-C370-A102-37AF28F1F3EA}"/>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675015" y="4166786"/>
            <a:ext cx="666727" cy="623390"/>
          </a:xfrm>
          <a:prstGeom prst="rect">
            <a:avLst/>
          </a:prstGeom>
        </p:spPr>
      </p:pic>
      <p:sp>
        <p:nvSpPr>
          <p:cNvPr id="4" name="CasellaDiTesto 3">
            <a:extLst>
              <a:ext uri="{FF2B5EF4-FFF2-40B4-BE49-F238E27FC236}">
                <a16:creationId xmlns:a16="http://schemas.microsoft.com/office/drawing/2014/main" id="{BFB4CF82-0588-FF67-861E-FEA6C7633488}"/>
              </a:ext>
            </a:extLst>
          </p:cNvPr>
          <p:cNvSpPr txBox="1"/>
          <p:nvPr/>
        </p:nvSpPr>
        <p:spPr>
          <a:xfrm>
            <a:off x="233754" y="1337260"/>
            <a:ext cx="4572000" cy="276999"/>
          </a:xfrm>
          <a:prstGeom prst="rect">
            <a:avLst/>
          </a:prstGeom>
          <a:noFill/>
        </p:spPr>
        <p:txBody>
          <a:bodyPr wrap="square" rtlCol="0">
            <a:spAutoFit/>
          </a:bodyPr>
          <a:lstStyle/>
          <a:p>
            <a:r>
              <a:rPr lang="it-IT" sz="1200" b="1" dirty="0">
                <a:solidFill>
                  <a:schemeClr val="accent2"/>
                </a:solidFill>
                <a:latin typeface="Ubuntu" panose="020B0504030602030204" pitchFamily="34" charset="0"/>
              </a:rPr>
              <a:t>DONAZIONE E RECUPERO: UN’OPPORTUNITA</a:t>
            </a:r>
            <a:r>
              <a:rPr lang="it-IT" sz="1200" dirty="0">
                <a:solidFill>
                  <a:schemeClr val="accent2"/>
                </a:solidFill>
                <a:latin typeface="Ubuntu" panose="020B0504030602030204" pitchFamily="34" charset="0"/>
              </a:rPr>
              <a:t>’</a:t>
            </a:r>
          </a:p>
        </p:txBody>
      </p:sp>
    </p:spTree>
    <p:extLst>
      <p:ext uri="{BB962C8B-B14F-4D97-AF65-F5344CB8AC3E}">
        <p14:creationId xmlns:p14="http://schemas.microsoft.com/office/powerpoint/2010/main" val="2246726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7280" y="649396"/>
            <a:ext cx="9078490" cy="1270493"/>
          </a:xfrm>
          <a:prstGeom prst="rect">
            <a:avLst/>
          </a:prstGeom>
        </p:spPr>
        <p:txBody>
          <a:bodyPr vert="horz" wrap="square" lIns="0" tIns="8145" rIns="0" bIns="0" rtlCol="0">
            <a:spAutoFit/>
          </a:bodyPr>
          <a:lstStyle/>
          <a:p>
            <a:pPr marL="8145">
              <a:spcBef>
                <a:spcPts val="64"/>
              </a:spcBef>
            </a:pPr>
            <a:r>
              <a:rPr lang="it-IT" sz="3600" b="1" spc="-26" dirty="0">
                <a:solidFill>
                  <a:schemeClr val="accent2"/>
                </a:solidFill>
                <a:latin typeface="Ubuntu" panose="020B0504030602030204" pitchFamily="34" charset="0"/>
                <a:cs typeface="Arial"/>
              </a:rPr>
              <a:t>7.2 LA CATENA DEGLI AIUTI</a:t>
            </a:r>
            <a:endParaRPr sz="3600" dirty="0">
              <a:solidFill>
                <a:schemeClr val="accent2"/>
              </a:solidFill>
              <a:latin typeface="Ubuntu" panose="020B0504030602030204" pitchFamily="34" charset="0"/>
              <a:cs typeface="Arial"/>
            </a:endParaRPr>
          </a:p>
          <a:p>
            <a:pPr marL="8145" marR="3258" algn="just">
              <a:lnSpc>
                <a:spcPct val="117400"/>
              </a:lnSpc>
              <a:spcBef>
                <a:spcPts val="904"/>
              </a:spcBef>
            </a:pPr>
            <a:r>
              <a:rPr sz="1400" spc="13" dirty="0">
                <a:solidFill>
                  <a:srgbClr val="1D1D1B"/>
                </a:solidFill>
                <a:latin typeface="Ubuntu" panose="020B0504030602030204" pitchFamily="34" charset="0"/>
                <a:cs typeface="Trebuchet MS"/>
              </a:rPr>
              <a:t>Moltissime</a:t>
            </a:r>
            <a:r>
              <a:rPr sz="1400" spc="-16" dirty="0">
                <a:solidFill>
                  <a:srgbClr val="1D1D1B"/>
                </a:solidFill>
                <a:latin typeface="Ubuntu" panose="020B0504030602030204" pitchFamily="34" charset="0"/>
                <a:cs typeface="Trebuchet MS"/>
              </a:rPr>
              <a:t> </a:t>
            </a:r>
            <a:r>
              <a:rPr sz="1400" spc="13" dirty="0">
                <a:solidFill>
                  <a:srgbClr val="1D1D1B"/>
                </a:solidFill>
                <a:latin typeface="Ubuntu" panose="020B0504030602030204" pitchFamily="34" charset="0"/>
                <a:cs typeface="Trebuchet MS"/>
              </a:rPr>
              <a:t>persone</a:t>
            </a:r>
            <a:r>
              <a:rPr sz="1400" spc="-16" dirty="0">
                <a:solidFill>
                  <a:srgbClr val="1D1D1B"/>
                </a:solidFill>
                <a:latin typeface="Ubuntu" panose="020B0504030602030204" pitchFamily="34" charset="0"/>
                <a:cs typeface="Trebuchet MS"/>
              </a:rPr>
              <a:t> </a:t>
            </a:r>
            <a:r>
              <a:rPr sz="1400" spc="6" dirty="0">
                <a:solidFill>
                  <a:srgbClr val="1D1D1B"/>
                </a:solidFill>
                <a:latin typeface="Ubuntu" panose="020B0504030602030204" pitchFamily="34" charset="0"/>
                <a:cs typeface="Trebuchet MS"/>
              </a:rPr>
              <a:t>e</a:t>
            </a:r>
            <a:r>
              <a:rPr sz="1400" spc="-13" dirty="0">
                <a:solidFill>
                  <a:srgbClr val="1D1D1B"/>
                </a:solidFill>
                <a:latin typeface="Ubuntu" panose="020B0504030602030204" pitchFamily="34" charset="0"/>
                <a:cs typeface="Trebuchet MS"/>
              </a:rPr>
              <a:t> </a:t>
            </a:r>
            <a:r>
              <a:rPr sz="1400" spc="10" dirty="0">
                <a:solidFill>
                  <a:srgbClr val="1D1D1B"/>
                </a:solidFill>
                <a:latin typeface="Ubuntu" panose="020B0504030602030204" pitchFamily="34" charset="0"/>
                <a:cs typeface="Trebuchet MS"/>
              </a:rPr>
              <a:t>imprese</a:t>
            </a:r>
            <a:r>
              <a:rPr sz="1400" spc="-16" dirty="0">
                <a:solidFill>
                  <a:srgbClr val="1D1D1B"/>
                </a:solidFill>
                <a:latin typeface="Ubuntu" panose="020B0504030602030204" pitchFamily="34" charset="0"/>
                <a:cs typeface="Trebuchet MS"/>
              </a:rPr>
              <a:t> </a:t>
            </a:r>
            <a:r>
              <a:rPr sz="1400" spc="3" dirty="0">
                <a:solidFill>
                  <a:srgbClr val="1D1D1B"/>
                </a:solidFill>
                <a:latin typeface="Ubuntu" panose="020B0504030602030204" pitchFamily="34" charset="0"/>
                <a:cs typeface="Trebuchet MS"/>
              </a:rPr>
              <a:t>trovano</a:t>
            </a:r>
            <a:r>
              <a:rPr sz="1400" spc="-16" dirty="0">
                <a:solidFill>
                  <a:srgbClr val="1D1D1B"/>
                </a:solidFill>
                <a:latin typeface="Ubuntu" panose="020B0504030602030204" pitchFamily="34" charset="0"/>
                <a:cs typeface="Trebuchet MS"/>
              </a:rPr>
              <a:t> </a:t>
            </a:r>
            <a:r>
              <a:rPr sz="1400" spc="10" dirty="0">
                <a:solidFill>
                  <a:srgbClr val="1D1D1B"/>
                </a:solidFill>
                <a:latin typeface="Ubuntu" panose="020B0504030602030204" pitchFamily="34" charset="0"/>
                <a:cs typeface="Trebuchet MS"/>
              </a:rPr>
              <a:t>nel</a:t>
            </a:r>
            <a:r>
              <a:rPr sz="1400" spc="-16" dirty="0">
                <a:solidFill>
                  <a:srgbClr val="1D1D1B"/>
                </a:solidFill>
                <a:latin typeface="Ubuntu" panose="020B0504030602030204" pitchFamily="34" charset="0"/>
                <a:cs typeface="Trebuchet MS"/>
              </a:rPr>
              <a:t> </a:t>
            </a:r>
            <a:r>
              <a:rPr sz="1400" b="1" spc="-6" dirty="0">
                <a:solidFill>
                  <a:srgbClr val="1D1D1B"/>
                </a:solidFill>
                <a:latin typeface="Ubuntu" panose="020B0504030602030204" pitchFamily="34" charset="0"/>
                <a:cs typeface="Trebuchet MS"/>
              </a:rPr>
              <a:t>Banco</a:t>
            </a:r>
            <a:r>
              <a:rPr sz="1400" b="1" spc="-32" dirty="0">
                <a:solidFill>
                  <a:srgbClr val="1D1D1B"/>
                </a:solidFill>
                <a:latin typeface="Ubuntu" panose="020B0504030602030204" pitchFamily="34" charset="0"/>
                <a:cs typeface="Trebuchet MS"/>
              </a:rPr>
              <a:t> </a:t>
            </a:r>
            <a:r>
              <a:rPr sz="1400" b="1" spc="-3" dirty="0">
                <a:solidFill>
                  <a:srgbClr val="1D1D1B"/>
                </a:solidFill>
                <a:latin typeface="Ubuntu" panose="020B0504030602030204" pitchFamily="34" charset="0"/>
                <a:cs typeface="Trebuchet MS"/>
              </a:rPr>
              <a:t>Alimentare</a:t>
            </a:r>
            <a:r>
              <a:rPr sz="1400" b="1" spc="-32" dirty="0">
                <a:solidFill>
                  <a:srgbClr val="1D1D1B"/>
                </a:solidFill>
                <a:latin typeface="Ubuntu" panose="020B0504030602030204" pitchFamily="34" charset="0"/>
                <a:cs typeface="Trebuchet MS"/>
              </a:rPr>
              <a:t> </a:t>
            </a:r>
            <a:r>
              <a:rPr sz="1400" b="1" spc="3" dirty="0">
                <a:solidFill>
                  <a:srgbClr val="1D1D1B"/>
                </a:solidFill>
                <a:latin typeface="Ubuntu" panose="020B0504030602030204" pitchFamily="34" charset="0"/>
                <a:cs typeface="Trebuchet MS"/>
              </a:rPr>
              <a:t>della</a:t>
            </a:r>
            <a:r>
              <a:rPr sz="1400" b="1" spc="-32" dirty="0">
                <a:solidFill>
                  <a:srgbClr val="1D1D1B"/>
                </a:solidFill>
                <a:latin typeface="Ubuntu" panose="020B0504030602030204" pitchFamily="34" charset="0"/>
                <a:cs typeface="Trebuchet MS"/>
              </a:rPr>
              <a:t> </a:t>
            </a:r>
            <a:r>
              <a:rPr lang="it-IT" sz="1400" b="1" spc="-32" dirty="0">
                <a:solidFill>
                  <a:srgbClr val="1D1D1B"/>
                </a:solidFill>
                <a:latin typeface="Ubuntu" panose="020B0504030602030204" pitchFamily="34" charset="0"/>
                <a:cs typeface="Trebuchet MS"/>
              </a:rPr>
              <a:t>Puglia </a:t>
            </a:r>
            <a:r>
              <a:rPr sz="1400" spc="3" dirty="0" err="1">
                <a:solidFill>
                  <a:srgbClr val="1D1D1B"/>
                </a:solidFill>
                <a:latin typeface="Ubuntu" panose="020B0504030602030204" pitchFamily="34" charset="0"/>
                <a:cs typeface="Trebuchet MS"/>
              </a:rPr>
              <a:t>l'interlocutore</a:t>
            </a:r>
            <a:r>
              <a:rPr sz="1400" spc="-16" dirty="0">
                <a:solidFill>
                  <a:srgbClr val="1D1D1B"/>
                </a:solidFill>
                <a:latin typeface="Ubuntu" panose="020B0504030602030204" pitchFamily="34" charset="0"/>
                <a:cs typeface="Trebuchet MS"/>
              </a:rPr>
              <a:t> </a:t>
            </a:r>
            <a:r>
              <a:rPr sz="1400" spc="10" dirty="0">
                <a:solidFill>
                  <a:srgbClr val="1D1D1B"/>
                </a:solidFill>
                <a:latin typeface="Ubuntu" panose="020B0504030602030204" pitchFamily="34" charset="0"/>
                <a:cs typeface="Trebuchet MS"/>
              </a:rPr>
              <a:t>di</a:t>
            </a:r>
            <a:r>
              <a:rPr sz="1400" spc="-16" dirty="0">
                <a:solidFill>
                  <a:srgbClr val="1D1D1B"/>
                </a:solidFill>
                <a:latin typeface="Ubuntu" panose="020B0504030602030204" pitchFamily="34" charset="0"/>
                <a:cs typeface="Trebuchet MS"/>
              </a:rPr>
              <a:t> fiducia,</a:t>
            </a:r>
            <a:endParaRPr lang="it-IT" sz="1400" spc="-16" dirty="0">
              <a:solidFill>
                <a:srgbClr val="1D1D1B"/>
              </a:solidFill>
              <a:latin typeface="Ubuntu" panose="020B0504030602030204" pitchFamily="34" charset="0"/>
              <a:cs typeface="Trebuchet MS"/>
            </a:endParaRPr>
          </a:p>
          <a:p>
            <a:pPr marL="8145" marR="3258" algn="just">
              <a:lnSpc>
                <a:spcPct val="117400"/>
              </a:lnSpc>
              <a:spcBef>
                <a:spcPts val="904"/>
              </a:spcBef>
            </a:pPr>
            <a:r>
              <a:rPr sz="1400" spc="-61" dirty="0">
                <a:solidFill>
                  <a:srgbClr val="1D1D1B"/>
                </a:solidFill>
                <a:latin typeface="Ubuntu" panose="020B0504030602030204" pitchFamily="34" charset="0"/>
                <a:cs typeface="Trebuchet MS"/>
              </a:rPr>
              <a:t> </a:t>
            </a:r>
            <a:r>
              <a:rPr sz="1400" b="1" spc="13" dirty="0">
                <a:solidFill>
                  <a:srgbClr val="1D1D1B"/>
                </a:solidFill>
                <a:latin typeface="Ubuntu" panose="020B0504030602030204" pitchFamily="34" charset="0"/>
                <a:cs typeface="Trebuchet MS"/>
              </a:rPr>
              <a:t>il</a:t>
            </a:r>
            <a:r>
              <a:rPr sz="1400" b="1" spc="-61" dirty="0">
                <a:solidFill>
                  <a:srgbClr val="1D1D1B"/>
                </a:solidFill>
                <a:latin typeface="Ubuntu" panose="020B0504030602030204" pitchFamily="34" charset="0"/>
                <a:cs typeface="Trebuchet MS"/>
              </a:rPr>
              <a:t> </a:t>
            </a:r>
            <a:r>
              <a:rPr sz="1400" b="1" spc="-3" dirty="0">
                <a:solidFill>
                  <a:srgbClr val="1D1D1B"/>
                </a:solidFill>
                <a:latin typeface="Ubuntu" panose="020B0504030602030204" pitchFamily="34" charset="0"/>
                <a:cs typeface="Trebuchet MS"/>
              </a:rPr>
              <a:t>ponte</a:t>
            </a:r>
            <a:r>
              <a:rPr sz="1400" b="1" spc="-61" dirty="0">
                <a:solidFill>
                  <a:srgbClr val="1D1D1B"/>
                </a:solidFill>
                <a:latin typeface="Ubuntu" panose="020B0504030602030204" pitchFamily="34" charset="0"/>
                <a:cs typeface="Trebuchet MS"/>
              </a:rPr>
              <a:t> </a:t>
            </a:r>
            <a:r>
              <a:rPr sz="1400" b="1" spc="-10" dirty="0">
                <a:solidFill>
                  <a:srgbClr val="1D1D1B"/>
                </a:solidFill>
                <a:latin typeface="Ubuntu" panose="020B0504030602030204" pitchFamily="34" charset="0"/>
                <a:cs typeface="Trebuchet MS"/>
              </a:rPr>
              <a:t>attraverso</a:t>
            </a:r>
            <a:r>
              <a:rPr sz="1400" b="1" spc="-58" dirty="0">
                <a:solidFill>
                  <a:srgbClr val="1D1D1B"/>
                </a:solidFill>
                <a:latin typeface="Ubuntu" panose="020B0504030602030204" pitchFamily="34" charset="0"/>
                <a:cs typeface="Trebuchet MS"/>
              </a:rPr>
              <a:t> </a:t>
            </a:r>
            <a:r>
              <a:rPr sz="1400" b="1" spc="13" dirty="0">
                <a:solidFill>
                  <a:srgbClr val="1D1D1B"/>
                </a:solidFill>
                <a:latin typeface="Ubuntu" panose="020B0504030602030204" pitchFamily="34" charset="0"/>
                <a:cs typeface="Trebuchet MS"/>
              </a:rPr>
              <a:t>il</a:t>
            </a:r>
            <a:r>
              <a:rPr sz="1400" b="1" spc="-61" dirty="0">
                <a:solidFill>
                  <a:srgbClr val="1D1D1B"/>
                </a:solidFill>
                <a:latin typeface="Ubuntu" panose="020B0504030602030204" pitchFamily="34" charset="0"/>
                <a:cs typeface="Trebuchet MS"/>
              </a:rPr>
              <a:t> </a:t>
            </a:r>
            <a:r>
              <a:rPr sz="1400" b="1" spc="-3" dirty="0">
                <a:solidFill>
                  <a:srgbClr val="1D1D1B"/>
                </a:solidFill>
                <a:latin typeface="Ubuntu" panose="020B0504030602030204" pitchFamily="34" charset="0"/>
                <a:cs typeface="Trebuchet MS"/>
              </a:rPr>
              <a:t>quale</a:t>
            </a:r>
            <a:r>
              <a:rPr sz="1400" b="1" spc="-61" dirty="0">
                <a:solidFill>
                  <a:srgbClr val="1D1D1B"/>
                </a:solidFill>
                <a:latin typeface="Ubuntu" panose="020B0504030602030204" pitchFamily="34" charset="0"/>
                <a:cs typeface="Trebuchet MS"/>
              </a:rPr>
              <a:t> </a:t>
            </a:r>
            <a:r>
              <a:rPr sz="1400" b="1" spc="-6" dirty="0">
                <a:solidFill>
                  <a:srgbClr val="1D1D1B"/>
                </a:solidFill>
                <a:latin typeface="Ubuntu" panose="020B0504030602030204" pitchFamily="34" charset="0"/>
                <a:cs typeface="Trebuchet MS"/>
              </a:rPr>
              <a:t>donare</a:t>
            </a:r>
            <a:r>
              <a:rPr sz="1400" b="1" spc="-58" dirty="0">
                <a:solidFill>
                  <a:srgbClr val="1D1D1B"/>
                </a:solidFill>
                <a:latin typeface="Ubuntu" panose="020B0504030602030204" pitchFamily="34" charset="0"/>
                <a:cs typeface="Trebuchet MS"/>
              </a:rPr>
              <a:t> </a:t>
            </a:r>
            <a:r>
              <a:rPr sz="1400" dirty="0">
                <a:solidFill>
                  <a:srgbClr val="1D1D1B"/>
                </a:solidFill>
                <a:latin typeface="Ubuntu" panose="020B0504030602030204" pitchFamily="34" charset="0"/>
                <a:cs typeface="Trebuchet MS"/>
              </a:rPr>
              <a:t>il</a:t>
            </a:r>
            <a:r>
              <a:rPr sz="1400" spc="-48" dirty="0">
                <a:solidFill>
                  <a:srgbClr val="1D1D1B"/>
                </a:solidFill>
                <a:latin typeface="Ubuntu" panose="020B0504030602030204" pitchFamily="34" charset="0"/>
                <a:cs typeface="Trebuchet MS"/>
              </a:rPr>
              <a:t> </a:t>
            </a:r>
            <a:r>
              <a:rPr sz="1400" spc="-16" dirty="0">
                <a:solidFill>
                  <a:srgbClr val="1D1D1B"/>
                </a:solidFill>
                <a:latin typeface="Ubuntu" panose="020B0504030602030204" pitchFamily="34" charset="0"/>
                <a:cs typeface="Trebuchet MS"/>
              </a:rPr>
              <a:t>cibo,</a:t>
            </a:r>
            <a:r>
              <a:rPr sz="1400" spc="-45" dirty="0">
                <a:solidFill>
                  <a:srgbClr val="1D1D1B"/>
                </a:solidFill>
                <a:latin typeface="Ubuntu" panose="020B0504030602030204" pitchFamily="34" charset="0"/>
                <a:cs typeface="Trebuchet MS"/>
              </a:rPr>
              <a:t> </a:t>
            </a:r>
            <a:r>
              <a:rPr sz="1400" dirty="0">
                <a:solidFill>
                  <a:srgbClr val="1D1D1B"/>
                </a:solidFill>
                <a:latin typeface="Ubuntu" panose="020B0504030602030204" pitchFamily="34" charset="0"/>
                <a:cs typeface="Trebuchet MS"/>
              </a:rPr>
              <a:t>il</a:t>
            </a:r>
            <a:r>
              <a:rPr sz="1400" spc="-48" dirty="0">
                <a:solidFill>
                  <a:srgbClr val="1D1D1B"/>
                </a:solidFill>
                <a:latin typeface="Ubuntu" panose="020B0504030602030204" pitchFamily="34" charset="0"/>
                <a:cs typeface="Trebuchet MS"/>
              </a:rPr>
              <a:t> </a:t>
            </a:r>
            <a:r>
              <a:rPr sz="1400" spc="10" dirty="0">
                <a:solidFill>
                  <a:srgbClr val="1D1D1B"/>
                </a:solidFill>
                <a:latin typeface="Ubuntu" panose="020B0504030602030204" pitchFamily="34" charset="0"/>
                <a:cs typeface="Trebuchet MS"/>
              </a:rPr>
              <a:t>proprio</a:t>
            </a:r>
            <a:r>
              <a:rPr sz="1400" spc="-45" dirty="0">
                <a:solidFill>
                  <a:srgbClr val="1D1D1B"/>
                </a:solidFill>
                <a:latin typeface="Ubuntu" panose="020B0504030602030204" pitchFamily="34" charset="0"/>
                <a:cs typeface="Trebuchet MS"/>
              </a:rPr>
              <a:t> </a:t>
            </a:r>
            <a:r>
              <a:rPr sz="1400" spc="-13" dirty="0">
                <a:solidFill>
                  <a:srgbClr val="1D1D1B"/>
                </a:solidFill>
                <a:latin typeface="Ubuntu" panose="020B0504030602030204" pitchFamily="34" charset="0"/>
                <a:cs typeface="Trebuchet MS"/>
              </a:rPr>
              <a:t>tempo,</a:t>
            </a:r>
            <a:r>
              <a:rPr sz="1400" spc="-48" dirty="0">
                <a:solidFill>
                  <a:srgbClr val="1D1D1B"/>
                </a:solidFill>
                <a:latin typeface="Ubuntu" panose="020B0504030602030204" pitchFamily="34" charset="0"/>
                <a:cs typeface="Trebuchet MS"/>
              </a:rPr>
              <a:t> </a:t>
            </a:r>
            <a:r>
              <a:rPr sz="1400" spc="6" dirty="0">
                <a:solidFill>
                  <a:srgbClr val="1D1D1B"/>
                </a:solidFill>
                <a:latin typeface="Ubuntu" panose="020B0504030602030204" pitchFamily="34" charset="0"/>
                <a:cs typeface="Trebuchet MS"/>
              </a:rPr>
              <a:t>servizi</a:t>
            </a:r>
            <a:r>
              <a:rPr sz="1400" spc="-48" dirty="0">
                <a:solidFill>
                  <a:srgbClr val="1D1D1B"/>
                </a:solidFill>
                <a:latin typeface="Ubuntu" panose="020B0504030602030204" pitchFamily="34" charset="0"/>
                <a:cs typeface="Trebuchet MS"/>
              </a:rPr>
              <a:t> </a:t>
            </a:r>
            <a:r>
              <a:rPr sz="1400" spc="26" dirty="0">
                <a:solidFill>
                  <a:srgbClr val="1D1D1B"/>
                </a:solidFill>
                <a:latin typeface="Ubuntu" panose="020B0504030602030204" pitchFamily="34" charset="0"/>
                <a:cs typeface="Trebuchet MS"/>
              </a:rPr>
              <a:t>o</a:t>
            </a:r>
            <a:r>
              <a:rPr sz="1400" spc="-45" dirty="0">
                <a:solidFill>
                  <a:srgbClr val="1D1D1B"/>
                </a:solidFill>
                <a:latin typeface="Ubuntu" panose="020B0504030602030204" pitchFamily="34" charset="0"/>
                <a:cs typeface="Trebuchet MS"/>
              </a:rPr>
              <a:t> </a:t>
            </a:r>
            <a:r>
              <a:rPr sz="1400" spc="6" dirty="0">
                <a:solidFill>
                  <a:srgbClr val="1D1D1B"/>
                </a:solidFill>
                <a:latin typeface="Ubuntu" panose="020B0504030602030204" pitchFamily="34" charset="0"/>
                <a:cs typeface="Trebuchet MS"/>
              </a:rPr>
              <a:t>denaro</a:t>
            </a:r>
            <a:r>
              <a:rPr sz="1400" spc="-61" dirty="0">
                <a:solidFill>
                  <a:srgbClr val="1D1D1B"/>
                </a:solidFill>
                <a:latin typeface="Ubuntu" panose="020B0504030602030204" pitchFamily="34" charset="0"/>
                <a:cs typeface="Trebuchet MS"/>
              </a:rPr>
              <a:t> </a:t>
            </a:r>
            <a:r>
              <a:rPr sz="1400" b="1" spc="-10" dirty="0">
                <a:solidFill>
                  <a:srgbClr val="1D1D1B"/>
                </a:solidFill>
                <a:latin typeface="Ubuntu" panose="020B0504030602030204" pitchFamily="34" charset="0"/>
                <a:cs typeface="Trebuchet MS"/>
              </a:rPr>
              <a:t>per</a:t>
            </a:r>
            <a:r>
              <a:rPr sz="1400" b="1" spc="-61" dirty="0">
                <a:solidFill>
                  <a:srgbClr val="1D1D1B"/>
                </a:solidFill>
                <a:latin typeface="Ubuntu" panose="020B0504030602030204" pitchFamily="34" charset="0"/>
                <a:cs typeface="Trebuchet MS"/>
              </a:rPr>
              <a:t> </a:t>
            </a:r>
            <a:r>
              <a:rPr sz="1400" b="1" spc="-13" dirty="0">
                <a:solidFill>
                  <a:srgbClr val="1D1D1B"/>
                </a:solidFill>
                <a:latin typeface="Ubuntu" panose="020B0504030602030204" pitchFamily="34" charset="0"/>
                <a:cs typeface="Trebuchet MS"/>
              </a:rPr>
              <a:t>aiutare</a:t>
            </a:r>
            <a:r>
              <a:rPr sz="1400" b="1" spc="-58" dirty="0">
                <a:solidFill>
                  <a:srgbClr val="1D1D1B"/>
                </a:solidFill>
                <a:latin typeface="Ubuntu" panose="020B0504030602030204" pitchFamily="34" charset="0"/>
                <a:cs typeface="Trebuchet MS"/>
              </a:rPr>
              <a:t> </a:t>
            </a:r>
            <a:r>
              <a:rPr sz="1400" b="1" spc="-10" dirty="0">
                <a:solidFill>
                  <a:srgbClr val="1D1D1B"/>
                </a:solidFill>
                <a:latin typeface="Ubuntu" panose="020B0504030602030204" pitchFamily="34" charset="0"/>
                <a:cs typeface="Trebuchet MS"/>
              </a:rPr>
              <a:t>chi</a:t>
            </a:r>
            <a:r>
              <a:rPr sz="1400" b="1" spc="-61" dirty="0">
                <a:solidFill>
                  <a:srgbClr val="1D1D1B"/>
                </a:solidFill>
                <a:latin typeface="Ubuntu" panose="020B0504030602030204" pitchFamily="34" charset="0"/>
                <a:cs typeface="Trebuchet MS"/>
              </a:rPr>
              <a:t> </a:t>
            </a:r>
            <a:r>
              <a:rPr sz="1400" b="1" spc="-10" dirty="0">
                <a:solidFill>
                  <a:srgbClr val="1D1D1B"/>
                </a:solidFill>
                <a:latin typeface="Ubuntu" panose="020B0504030602030204" pitchFamily="34" charset="0"/>
                <a:cs typeface="Trebuchet MS"/>
              </a:rPr>
              <a:t>è </a:t>
            </a:r>
            <a:r>
              <a:rPr sz="1400" b="1" spc="-205" dirty="0">
                <a:solidFill>
                  <a:srgbClr val="1D1D1B"/>
                </a:solidFill>
                <a:latin typeface="Ubuntu" panose="020B0504030602030204" pitchFamily="34" charset="0"/>
                <a:cs typeface="Trebuchet MS"/>
              </a:rPr>
              <a:t> </a:t>
            </a:r>
            <a:r>
              <a:rPr sz="1400" b="1" dirty="0">
                <a:solidFill>
                  <a:srgbClr val="1D1D1B"/>
                </a:solidFill>
                <a:latin typeface="Ubuntu" panose="020B0504030602030204" pitchFamily="34" charset="0"/>
                <a:cs typeface="Trebuchet MS"/>
              </a:rPr>
              <a:t>in</a:t>
            </a:r>
            <a:r>
              <a:rPr sz="1400" b="1" spc="-61" dirty="0">
                <a:solidFill>
                  <a:srgbClr val="1D1D1B"/>
                </a:solidFill>
                <a:latin typeface="Ubuntu" panose="020B0504030602030204" pitchFamily="34" charset="0"/>
                <a:cs typeface="Trebuchet MS"/>
              </a:rPr>
              <a:t> </a:t>
            </a:r>
            <a:r>
              <a:rPr sz="1400" b="1" spc="-13" dirty="0">
                <a:solidFill>
                  <a:srgbClr val="1D1D1B"/>
                </a:solidFill>
                <a:latin typeface="Ubuntu" panose="020B0504030602030204" pitchFamily="34" charset="0"/>
                <a:cs typeface="Trebuchet MS"/>
              </a:rPr>
              <a:t>difficoltà.</a:t>
            </a:r>
            <a:endParaRPr sz="1400" dirty="0">
              <a:latin typeface="Ubuntu" panose="020B0504030602030204" pitchFamily="34" charset="0"/>
              <a:cs typeface="Trebuchet MS"/>
            </a:endParaRPr>
          </a:p>
        </p:txBody>
      </p:sp>
      <p:sp>
        <p:nvSpPr>
          <p:cNvPr id="3" name="object 3"/>
          <p:cNvSpPr/>
          <p:nvPr/>
        </p:nvSpPr>
        <p:spPr>
          <a:xfrm>
            <a:off x="3187960" y="2157644"/>
            <a:ext cx="440940" cy="523821"/>
          </a:xfrm>
          <a:custGeom>
            <a:avLst/>
            <a:gdLst/>
            <a:ahLst/>
            <a:cxnLst/>
            <a:rect l="l" t="t" r="r" b="b"/>
            <a:pathLst>
              <a:path w="342900" h="342900">
                <a:moveTo>
                  <a:pt x="92938" y="103314"/>
                </a:moveTo>
                <a:lnTo>
                  <a:pt x="87744" y="104927"/>
                </a:lnTo>
                <a:lnTo>
                  <a:pt x="4356" y="160705"/>
                </a:lnTo>
                <a:lnTo>
                  <a:pt x="2336" y="163474"/>
                </a:lnTo>
                <a:lnTo>
                  <a:pt x="0" y="165798"/>
                </a:lnTo>
                <a:lnTo>
                  <a:pt x="0" y="342290"/>
                </a:lnTo>
                <a:lnTo>
                  <a:pt x="342417" y="342290"/>
                </a:lnTo>
                <a:lnTo>
                  <a:pt x="342417" y="315544"/>
                </a:lnTo>
                <a:lnTo>
                  <a:pt x="341972" y="314655"/>
                </a:lnTo>
                <a:lnTo>
                  <a:pt x="341185" y="313778"/>
                </a:lnTo>
                <a:lnTo>
                  <a:pt x="339801" y="288836"/>
                </a:lnTo>
                <a:lnTo>
                  <a:pt x="171691" y="288836"/>
                </a:lnTo>
                <a:lnTo>
                  <a:pt x="106133" y="288810"/>
                </a:lnTo>
                <a:lnTo>
                  <a:pt x="40462" y="288721"/>
                </a:lnTo>
                <a:lnTo>
                  <a:pt x="40462" y="251574"/>
                </a:lnTo>
                <a:lnTo>
                  <a:pt x="106133" y="251574"/>
                </a:lnTo>
                <a:lnTo>
                  <a:pt x="171691" y="251485"/>
                </a:lnTo>
                <a:lnTo>
                  <a:pt x="337754" y="251447"/>
                </a:lnTo>
                <a:lnTo>
                  <a:pt x="336715" y="233248"/>
                </a:lnTo>
                <a:lnTo>
                  <a:pt x="336254" y="225577"/>
                </a:lnTo>
                <a:lnTo>
                  <a:pt x="238023" y="225577"/>
                </a:lnTo>
                <a:lnTo>
                  <a:pt x="238023" y="222999"/>
                </a:lnTo>
                <a:lnTo>
                  <a:pt x="40462" y="222999"/>
                </a:lnTo>
                <a:lnTo>
                  <a:pt x="40462" y="185039"/>
                </a:lnTo>
                <a:lnTo>
                  <a:pt x="106121" y="185039"/>
                </a:lnTo>
                <a:lnTo>
                  <a:pt x="106121" y="184823"/>
                </a:lnTo>
                <a:lnTo>
                  <a:pt x="238023" y="184823"/>
                </a:lnTo>
                <a:lnTo>
                  <a:pt x="238023" y="159270"/>
                </a:lnTo>
                <a:lnTo>
                  <a:pt x="105663" y="159270"/>
                </a:lnTo>
                <a:lnTo>
                  <a:pt x="105740" y="120853"/>
                </a:lnTo>
                <a:lnTo>
                  <a:pt x="105801" y="118300"/>
                </a:lnTo>
                <a:lnTo>
                  <a:pt x="105704" y="113982"/>
                </a:lnTo>
                <a:lnTo>
                  <a:pt x="103974" y="109423"/>
                </a:lnTo>
                <a:lnTo>
                  <a:pt x="92938" y="103314"/>
                </a:lnTo>
                <a:close/>
              </a:path>
              <a:path w="342900" h="342900">
                <a:moveTo>
                  <a:pt x="337754" y="251447"/>
                </a:moveTo>
                <a:lnTo>
                  <a:pt x="196519" y="251447"/>
                </a:lnTo>
                <a:lnTo>
                  <a:pt x="196519" y="288836"/>
                </a:lnTo>
                <a:lnTo>
                  <a:pt x="339801" y="288836"/>
                </a:lnTo>
                <a:lnTo>
                  <a:pt x="337754" y="251447"/>
                </a:lnTo>
                <a:close/>
              </a:path>
              <a:path w="342900" h="342900">
                <a:moveTo>
                  <a:pt x="171691" y="251485"/>
                </a:moveTo>
                <a:lnTo>
                  <a:pt x="130708" y="251485"/>
                </a:lnTo>
                <a:lnTo>
                  <a:pt x="130708" y="288810"/>
                </a:lnTo>
                <a:lnTo>
                  <a:pt x="171691" y="288810"/>
                </a:lnTo>
                <a:lnTo>
                  <a:pt x="171691" y="251485"/>
                </a:lnTo>
                <a:close/>
              </a:path>
              <a:path w="342900" h="342900">
                <a:moveTo>
                  <a:pt x="106133" y="251574"/>
                </a:moveTo>
                <a:lnTo>
                  <a:pt x="65252" y="251574"/>
                </a:lnTo>
                <a:lnTo>
                  <a:pt x="65252" y="288721"/>
                </a:lnTo>
                <a:lnTo>
                  <a:pt x="106133" y="288721"/>
                </a:lnTo>
                <a:lnTo>
                  <a:pt x="106133" y="251574"/>
                </a:lnTo>
                <a:close/>
              </a:path>
              <a:path w="342900" h="342900">
                <a:moveTo>
                  <a:pt x="312991" y="0"/>
                </a:moveTo>
                <a:lnTo>
                  <a:pt x="267512" y="0"/>
                </a:lnTo>
                <a:lnTo>
                  <a:pt x="258533" y="4089"/>
                </a:lnTo>
                <a:lnTo>
                  <a:pt x="257768" y="12496"/>
                </a:lnTo>
                <a:lnTo>
                  <a:pt x="254327" y="55025"/>
                </a:lnTo>
                <a:lnTo>
                  <a:pt x="252900" y="72239"/>
                </a:lnTo>
                <a:lnTo>
                  <a:pt x="241447" y="197847"/>
                </a:lnTo>
                <a:lnTo>
                  <a:pt x="238023" y="225577"/>
                </a:lnTo>
                <a:lnTo>
                  <a:pt x="336254" y="225577"/>
                </a:lnTo>
                <a:lnTo>
                  <a:pt x="328403" y="99217"/>
                </a:lnTo>
                <a:lnTo>
                  <a:pt x="324842" y="47898"/>
                </a:lnTo>
                <a:lnTo>
                  <a:pt x="323595" y="30199"/>
                </a:lnTo>
                <a:lnTo>
                  <a:pt x="322440" y="12293"/>
                </a:lnTo>
                <a:lnTo>
                  <a:pt x="322046" y="5867"/>
                </a:lnTo>
                <a:lnTo>
                  <a:pt x="317728" y="2959"/>
                </a:lnTo>
                <a:lnTo>
                  <a:pt x="312991" y="0"/>
                </a:lnTo>
                <a:close/>
              </a:path>
              <a:path w="342900" h="342900">
                <a:moveTo>
                  <a:pt x="106121" y="185039"/>
                </a:moveTo>
                <a:lnTo>
                  <a:pt x="65074" y="185039"/>
                </a:lnTo>
                <a:lnTo>
                  <a:pt x="65074" y="222999"/>
                </a:lnTo>
                <a:lnTo>
                  <a:pt x="238023" y="222999"/>
                </a:lnTo>
                <a:lnTo>
                  <a:pt x="171488" y="222935"/>
                </a:lnTo>
                <a:lnTo>
                  <a:pt x="171488" y="222770"/>
                </a:lnTo>
                <a:lnTo>
                  <a:pt x="106121" y="222770"/>
                </a:lnTo>
                <a:lnTo>
                  <a:pt x="106121" y="185039"/>
                </a:lnTo>
                <a:close/>
              </a:path>
              <a:path w="342900" h="342900">
                <a:moveTo>
                  <a:pt x="238023" y="184873"/>
                </a:moveTo>
                <a:lnTo>
                  <a:pt x="196507" y="184873"/>
                </a:lnTo>
                <a:lnTo>
                  <a:pt x="196507" y="222935"/>
                </a:lnTo>
                <a:lnTo>
                  <a:pt x="238023" y="222935"/>
                </a:lnTo>
                <a:lnTo>
                  <a:pt x="238023" y="184873"/>
                </a:lnTo>
                <a:close/>
              </a:path>
              <a:path w="342900" h="342900">
                <a:moveTo>
                  <a:pt x="238023" y="184823"/>
                </a:moveTo>
                <a:lnTo>
                  <a:pt x="130746" y="184823"/>
                </a:lnTo>
                <a:lnTo>
                  <a:pt x="130746" y="222770"/>
                </a:lnTo>
                <a:lnTo>
                  <a:pt x="171488" y="222770"/>
                </a:lnTo>
                <a:lnTo>
                  <a:pt x="171488" y="184873"/>
                </a:lnTo>
                <a:lnTo>
                  <a:pt x="238023" y="184873"/>
                </a:lnTo>
                <a:close/>
              </a:path>
              <a:path w="342900" h="342900">
                <a:moveTo>
                  <a:pt x="196507" y="103085"/>
                </a:moveTo>
                <a:lnTo>
                  <a:pt x="188760" y="107899"/>
                </a:lnTo>
                <a:lnTo>
                  <a:pt x="182849" y="111653"/>
                </a:lnTo>
                <a:lnTo>
                  <a:pt x="130399" y="146643"/>
                </a:lnTo>
                <a:lnTo>
                  <a:pt x="115214" y="156514"/>
                </a:lnTo>
                <a:lnTo>
                  <a:pt x="110858" y="157340"/>
                </a:lnTo>
                <a:lnTo>
                  <a:pt x="105663" y="159270"/>
                </a:lnTo>
                <a:lnTo>
                  <a:pt x="238023" y="159270"/>
                </a:lnTo>
                <a:lnTo>
                  <a:pt x="238023" y="157962"/>
                </a:lnTo>
                <a:lnTo>
                  <a:pt x="211327" y="157962"/>
                </a:lnTo>
                <a:lnTo>
                  <a:pt x="211349" y="130025"/>
                </a:lnTo>
                <a:lnTo>
                  <a:pt x="204609" y="104101"/>
                </a:lnTo>
                <a:lnTo>
                  <a:pt x="196507" y="103085"/>
                </a:lnTo>
                <a:close/>
              </a:path>
            </a:pathLst>
          </a:custGeom>
          <a:solidFill>
            <a:srgbClr val="F18700"/>
          </a:solidFill>
        </p:spPr>
        <p:txBody>
          <a:bodyPr wrap="square" lIns="0" tIns="0" rIns="0" bIns="0" rtlCol="0"/>
          <a:lstStyle/>
          <a:p>
            <a:endParaRPr sz="1154"/>
          </a:p>
        </p:txBody>
      </p:sp>
      <p:grpSp>
        <p:nvGrpSpPr>
          <p:cNvPr id="5" name="object 5"/>
          <p:cNvGrpSpPr/>
          <p:nvPr/>
        </p:nvGrpSpPr>
        <p:grpSpPr>
          <a:xfrm>
            <a:off x="5692824" y="2213139"/>
            <a:ext cx="295783" cy="281291"/>
            <a:chOff x="4319172" y="6135777"/>
            <a:chExt cx="297815" cy="303530"/>
          </a:xfrm>
        </p:grpSpPr>
        <p:sp>
          <p:nvSpPr>
            <p:cNvPr id="6" name="object 6"/>
            <p:cNvSpPr/>
            <p:nvPr/>
          </p:nvSpPr>
          <p:spPr>
            <a:xfrm>
              <a:off x="4319172" y="6179883"/>
              <a:ext cx="297815" cy="259715"/>
            </a:xfrm>
            <a:custGeom>
              <a:avLst/>
              <a:gdLst/>
              <a:ahLst/>
              <a:cxnLst/>
              <a:rect l="l" t="t" r="r" b="b"/>
              <a:pathLst>
                <a:path w="297814" h="259714">
                  <a:moveTo>
                    <a:pt x="75692" y="0"/>
                  </a:moveTo>
                  <a:lnTo>
                    <a:pt x="30567" y="23021"/>
                  </a:lnTo>
                  <a:lnTo>
                    <a:pt x="5397" y="69341"/>
                  </a:lnTo>
                  <a:lnTo>
                    <a:pt x="0" y="101612"/>
                  </a:lnTo>
                  <a:lnTo>
                    <a:pt x="0" y="125869"/>
                  </a:lnTo>
                  <a:lnTo>
                    <a:pt x="25782" y="194122"/>
                  </a:lnTo>
                  <a:lnTo>
                    <a:pt x="55219" y="225737"/>
                  </a:lnTo>
                  <a:lnTo>
                    <a:pt x="92162" y="247782"/>
                  </a:lnTo>
                  <a:lnTo>
                    <a:pt x="133896" y="258114"/>
                  </a:lnTo>
                  <a:lnTo>
                    <a:pt x="135610" y="258254"/>
                  </a:lnTo>
                  <a:lnTo>
                    <a:pt x="138976" y="259245"/>
                  </a:lnTo>
                  <a:lnTo>
                    <a:pt x="158826" y="259245"/>
                  </a:lnTo>
                  <a:lnTo>
                    <a:pt x="177368" y="256066"/>
                  </a:lnTo>
                  <a:lnTo>
                    <a:pt x="233778" y="233721"/>
                  </a:lnTo>
                  <a:lnTo>
                    <a:pt x="262943" y="207684"/>
                  </a:lnTo>
                  <a:lnTo>
                    <a:pt x="283303" y="173973"/>
                  </a:lnTo>
                  <a:lnTo>
                    <a:pt x="295097" y="132867"/>
                  </a:lnTo>
                  <a:lnTo>
                    <a:pt x="297802" y="113741"/>
                  </a:lnTo>
                  <a:lnTo>
                    <a:pt x="297802" y="89484"/>
                  </a:lnTo>
                  <a:lnTo>
                    <a:pt x="296456" y="81368"/>
                  </a:lnTo>
                  <a:lnTo>
                    <a:pt x="295579" y="73139"/>
                  </a:lnTo>
                  <a:lnTo>
                    <a:pt x="275888" y="29105"/>
                  </a:lnTo>
                  <a:lnTo>
                    <a:pt x="244094" y="7607"/>
                  </a:lnTo>
                  <a:lnTo>
                    <a:pt x="221170" y="25869"/>
                  </a:lnTo>
                  <a:lnTo>
                    <a:pt x="250190" y="38963"/>
                  </a:lnTo>
                  <a:lnTo>
                    <a:pt x="248804" y="45896"/>
                  </a:lnTo>
                  <a:lnTo>
                    <a:pt x="212002" y="70361"/>
                  </a:lnTo>
                  <a:lnTo>
                    <a:pt x="200254" y="67938"/>
                  </a:lnTo>
                  <a:lnTo>
                    <a:pt x="188633" y="62306"/>
                  </a:lnTo>
                  <a:lnTo>
                    <a:pt x="185664" y="84066"/>
                  </a:lnTo>
                  <a:lnTo>
                    <a:pt x="183984" y="91084"/>
                  </a:lnTo>
                  <a:lnTo>
                    <a:pt x="177919" y="106132"/>
                  </a:lnTo>
                  <a:lnTo>
                    <a:pt x="170848" y="112206"/>
                  </a:lnTo>
                  <a:lnTo>
                    <a:pt x="161569" y="110567"/>
                  </a:lnTo>
                  <a:lnTo>
                    <a:pt x="132499" y="76161"/>
                  </a:lnTo>
                  <a:lnTo>
                    <a:pt x="129209" y="66459"/>
                  </a:lnTo>
                  <a:lnTo>
                    <a:pt x="118718" y="70415"/>
                  </a:lnTo>
                  <a:lnTo>
                    <a:pt x="108164" y="73180"/>
                  </a:lnTo>
                  <a:lnTo>
                    <a:pt x="97436" y="74302"/>
                  </a:lnTo>
                  <a:lnTo>
                    <a:pt x="86423" y="73329"/>
                  </a:lnTo>
                  <a:lnTo>
                    <a:pt x="52590" y="53378"/>
                  </a:lnTo>
                  <a:lnTo>
                    <a:pt x="48488" y="47066"/>
                  </a:lnTo>
                  <a:lnTo>
                    <a:pt x="49161" y="45770"/>
                  </a:lnTo>
                  <a:lnTo>
                    <a:pt x="65842" y="38458"/>
                  </a:lnTo>
                  <a:lnTo>
                    <a:pt x="75115" y="33083"/>
                  </a:lnTo>
                  <a:lnTo>
                    <a:pt x="83496" y="26155"/>
                  </a:lnTo>
                  <a:lnTo>
                    <a:pt x="90639" y="17056"/>
                  </a:lnTo>
                  <a:lnTo>
                    <a:pt x="82562" y="13881"/>
                  </a:lnTo>
                  <a:lnTo>
                    <a:pt x="76720" y="8851"/>
                  </a:lnTo>
                  <a:lnTo>
                    <a:pt x="75692" y="0"/>
                  </a:lnTo>
                  <a:close/>
                </a:path>
              </a:pathLst>
            </a:custGeom>
            <a:solidFill>
              <a:srgbClr val="F18700"/>
            </a:solidFill>
          </p:spPr>
          <p:txBody>
            <a:bodyPr wrap="square" lIns="0" tIns="0" rIns="0" bIns="0" rtlCol="0"/>
            <a:lstStyle/>
            <a:p>
              <a:endParaRPr sz="1154"/>
            </a:p>
          </p:txBody>
        </p:sp>
        <p:pic>
          <p:nvPicPr>
            <p:cNvPr id="7" name="object 7"/>
            <p:cNvPicPr/>
            <p:nvPr/>
          </p:nvPicPr>
          <p:blipFill>
            <a:blip r:embed="rId2" cstate="print"/>
            <a:stretch>
              <a:fillRect/>
            </a:stretch>
          </p:blipFill>
          <p:spPr>
            <a:xfrm>
              <a:off x="4391377" y="6135777"/>
              <a:ext cx="161112" cy="134912"/>
            </a:xfrm>
            <a:prstGeom prst="rect">
              <a:avLst/>
            </a:prstGeom>
          </p:spPr>
        </p:pic>
      </p:grpSp>
      <p:pic>
        <p:nvPicPr>
          <p:cNvPr id="53" name="object 4">
            <a:extLst>
              <a:ext uri="{FF2B5EF4-FFF2-40B4-BE49-F238E27FC236}">
                <a16:creationId xmlns:a16="http://schemas.microsoft.com/office/drawing/2014/main" id="{18170EDD-E665-6B95-44D0-41CA36DA5B7B}"/>
              </a:ext>
            </a:extLst>
          </p:cNvPr>
          <p:cNvPicPr/>
          <p:nvPr/>
        </p:nvPicPr>
        <p:blipFill>
          <a:blip r:embed="rId3" cstate="print"/>
          <a:stretch>
            <a:fillRect/>
          </a:stretch>
        </p:blipFill>
        <p:spPr>
          <a:xfrm>
            <a:off x="129646" y="119175"/>
            <a:ext cx="1948850" cy="500903"/>
          </a:xfrm>
          <a:prstGeom prst="rect">
            <a:avLst/>
          </a:prstGeom>
        </p:spPr>
      </p:pic>
      <p:pic>
        <p:nvPicPr>
          <p:cNvPr id="54" name="object 4">
            <a:extLst>
              <a:ext uri="{FF2B5EF4-FFF2-40B4-BE49-F238E27FC236}">
                <a16:creationId xmlns:a16="http://schemas.microsoft.com/office/drawing/2014/main" id="{85CB726F-2237-7803-A3BA-0C1248806D72}"/>
              </a:ext>
            </a:extLst>
          </p:cNvPr>
          <p:cNvPicPr/>
          <p:nvPr/>
        </p:nvPicPr>
        <p:blipFill>
          <a:blip r:embed="rId3" cstate="print"/>
          <a:stretch>
            <a:fillRect/>
          </a:stretch>
        </p:blipFill>
        <p:spPr>
          <a:xfrm>
            <a:off x="129646" y="148493"/>
            <a:ext cx="1948850" cy="500903"/>
          </a:xfrm>
          <a:prstGeom prst="rect">
            <a:avLst/>
          </a:prstGeom>
        </p:spPr>
      </p:pic>
      <p:grpSp>
        <p:nvGrpSpPr>
          <p:cNvPr id="62" name="object 46">
            <a:extLst>
              <a:ext uri="{FF2B5EF4-FFF2-40B4-BE49-F238E27FC236}">
                <a16:creationId xmlns:a16="http://schemas.microsoft.com/office/drawing/2014/main" id="{66FBA167-B9F6-2CFB-043D-040515355EFC}"/>
              </a:ext>
            </a:extLst>
          </p:cNvPr>
          <p:cNvGrpSpPr/>
          <p:nvPr/>
        </p:nvGrpSpPr>
        <p:grpSpPr>
          <a:xfrm>
            <a:off x="1258875" y="5808052"/>
            <a:ext cx="719790" cy="311510"/>
            <a:chOff x="3490126" y="9001531"/>
            <a:chExt cx="614680" cy="405130"/>
          </a:xfrm>
        </p:grpSpPr>
        <p:pic>
          <p:nvPicPr>
            <p:cNvPr id="63" name="object 47">
              <a:extLst>
                <a:ext uri="{FF2B5EF4-FFF2-40B4-BE49-F238E27FC236}">
                  <a16:creationId xmlns:a16="http://schemas.microsoft.com/office/drawing/2014/main" id="{6C3386A6-2412-6D06-7C28-BBF996A270D1}"/>
                </a:ext>
              </a:extLst>
            </p:cNvPr>
            <p:cNvPicPr/>
            <p:nvPr/>
          </p:nvPicPr>
          <p:blipFill>
            <a:blip r:embed="rId4" cstate="print"/>
            <a:stretch>
              <a:fillRect/>
            </a:stretch>
          </p:blipFill>
          <p:spPr>
            <a:xfrm>
              <a:off x="3753763" y="9001531"/>
              <a:ext cx="89611" cy="90373"/>
            </a:xfrm>
            <a:prstGeom prst="rect">
              <a:avLst/>
            </a:prstGeom>
          </p:spPr>
        </p:pic>
        <p:sp>
          <p:nvSpPr>
            <p:cNvPr id="64" name="object 48">
              <a:extLst>
                <a:ext uri="{FF2B5EF4-FFF2-40B4-BE49-F238E27FC236}">
                  <a16:creationId xmlns:a16="http://schemas.microsoft.com/office/drawing/2014/main" id="{CF61211A-E63B-7138-EB58-F30D09C99DB0}"/>
                </a:ext>
              </a:extLst>
            </p:cNvPr>
            <p:cNvSpPr/>
            <p:nvPr/>
          </p:nvSpPr>
          <p:spPr>
            <a:xfrm>
              <a:off x="3698036" y="9021101"/>
              <a:ext cx="200025" cy="385445"/>
            </a:xfrm>
            <a:custGeom>
              <a:avLst/>
              <a:gdLst/>
              <a:ahLst/>
              <a:cxnLst/>
              <a:rect l="l" t="t" r="r" b="b"/>
              <a:pathLst>
                <a:path w="200025" h="385445">
                  <a:moveTo>
                    <a:pt x="193649" y="0"/>
                  </a:moveTo>
                  <a:lnTo>
                    <a:pt x="186054" y="0"/>
                  </a:lnTo>
                  <a:lnTo>
                    <a:pt x="178460" y="0"/>
                  </a:lnTo>
                  <a:lnTo>
                    <a:pt x="172300" y="6210"/>
                  </a:lnTo>
                  <a:lnTo>
                    <a:pt x="172300" y="63969"/>
                  </a:lnTo>
                  <a:lnTo>
                    <a:pt x="142659" y="86944"/>
                  </a:lnTo>
                  <a:lnTo>
                    <a:pt x="142659" y="86105"/>
                  </a:lnTo>
                  <a:lnTo>
                    <a:pt x="56057" y="86105"/>
                  </a:lnTo>
                  <a:lnTo>
                    <a:pt x="27495" y="63969"/>
                  </a:lnTo>
                  <a:lnTo>
                    <a:pt x="27495" y="6210"/>
                  </a:lnTo>
                  <a:lnTo>
                    <a:pt x="21348" y="0"/>
                  </a:lnTo>
                  <a:lnTo>
                    <a:pt x="6159" y="0"/>
                  </a:lnTo>
                  <a:lnTo>
                    <a:pt x="0" y="6210"/>
                  </a:lnTo>
                  <a:lnTo>
                    <a:pt x="0" y="75107"/>
                  </a:lnTo>
                  <a:lnTo>
                    <a:pt x="1993" y="79171"/>
                  </a:lnTo>
                  <a:lnTo>
                    <a:pt x="51485" y="117538"/>
                  </a:lnTo>
                  <a:lnTo>
                    <a:pt x="52133" y="117830"/>
                  </a:lnTo>
                  <a:lnTo>
                    <a:pt x="52133" y="364629"/>
                  </a:lnTo>
                  <a:lnTo>
                    <a:pt x="53754" y="372723"/>
                  </a:lnTo>
                  <a:lnTo>
                    <a:pt x="58173" y="379336"/>
                  </a:lnTo>
                  <a:lnTo>
                    <a:pt x="64729" y="383796"/>
                  </a:lnTo>
                  <a:lnTo>
                    <a:pt x="72758" y="385432"/>
                  </a:lnTo>
                  <a:lnTo>
                    <a:pt x="80788" y="383796"/>
                  </a:lnTo>
                  <a:lnTo>
                    <a:pt x="87349" y="379336"/>
                  </a:lnTo>
                  <a:lnTo>
                    <a:pt x="91773" y="372723"/>
                  </a:lnTo>
                  <a:lnTo>
                    <a:pt x="93395" y="364629"/>
                  </a:lnTo>
                  <a:lnTo>
                    <a:pt x="93395" y="240385"/>
                  </a:lnTo>
                  <a:lnTo>
                    <a:pt x="93624" y="237324"/>
                  </a:lnTo>
                  <a:lnTo>
                    <a:pt x="96088" y="234873"/>
                  </a:lnTo>
                  <a:lnTo>
                    <a:pt x="102361" y="234873"/>
                  </a:lnTo>
                  <a:lnTo>
                    <a:pt x="104952" y="237477"/>
                  </a:lnTo>
                  <a:lnTo>
                    <a:pt x="104851" y="364629"/>
                  </a:lnTo>
                  <a:lnTo>
                    <a:pt x="106471" y="372723"/>
                  </a:lnTo>
                  <a:lnTo>
                    <a:pt x="110891" y="379336"/>
                  </a:lnTo>
                  <a:lnTo>
                    <a:pt x="117447" y="383796"/>
                  </a:lnTo>
                  <a:lnTo>
                    <a:pt x="125475" y="385432"/>
                  </a:lnTo>
                  <a:lnTo>
                    <a:pt x="133504" y="383796"/>
                  </a:lnTo>
                  <a:lnTo>
                    <a:pt x="140060" y="379336"/>
                  </a:lnTo>
                  <a:lnTo>
                    <a:pt x="144480" y="372723"/>
                  </a:lnTo>
                  <a:lnTo>
                    <a:pt x="146100" y="364629"/>
                  </a:lnTo>
                  <a:lnTo>
                    <a:pt x="146100" y="118668"/>
                  </a:lnTo>
                  <a:lnTo>
                    <a:pt x="147840" y="117906"/>
                  </a:lnTo>
                  <a:lnTo>
                    <a:pt x="197815" y="79171"/>
                  </a:lnTo>
                  <a:lnTo>
                    <a:pt x="199809" y="75107"/>
                  </a:lnTo>
                  <a:lnTo>
                    <a:pt x="199809" y="6210"/>
                  </a:lnTo>
                  <a:lnTo>
                    <a:pt x="193649" y="0"/>
                  </a:lnTo>
                  <a:close/>
                </a:path>
              </a:pathLst>
            </a:custGeom>
            <a:solidFill>
              <a:srgbClr val="F18700"/>
            </a:solidFill>
          </p:spPr>
          <p:txBody>
            <a:bodyPr wrap="square" lIns="0" tIns="0" rIns="0" bIns="0" rtlCol="0"/>
            <a:lstStyle/>
            <a:p>
              <a:endParaRPr sz="1154"/>
            </a:p>
          </p:txBody>
        </p:sp>
        <p:pic>
          <p:nvPicPr>
            <p:cNvPr id="65" name="object 49">
              <a:extLst>
                <a:ext uri="{FF2B5EF4-FFF2-40B4-BE49-F238E27FC236}">
                  <a16:creationId xmlns:a16="http://schemas.microsoft.com/office/drawing/2014/main" id="{D2AE5E45-EC85-F413-D8B4-BF07FC37CD62}"/>
                </a:ext>
              </a:extLst>
            </p:cNvPr>
            <p:cNvPicPr/>
            <p:nvPr/>
          </p:nvPicPr>
          <p:blipFill>
            <a:blip r:embed="rId5" cstate="print"/>
            <a:stretch>
              <a:fillRect/>
            </a:stretch>
          </p:blipFill>
          <p:spPr>
            <a:xfrm>
              <a:off x="3976420" y="9046719"/>
              <a:ext cx="79603" cy="80289"/>
            </a:xfrm>
            <a:prstGeom prst="rect">
              <a:avLst/>
            </a:prstGeom>
          </p:spPr>
        </p:pic>
        <p:sp>
          <p:nvSpPr>
            <p:cNvPr id="66" name="object 50">
              <a:extLst>
                <a:ext uri="{FF2B5EF4-FFF2-40B4-BE49-F238E27FC236}">
                  <a16:creationId xmlns:a16="http://schemas.microsoft.com/office/drawing/2014/main" id="{1C47C9BA-1627-79B2-A614-819F82BF79B9}"/>
                </a:ext>
              </a:extLst>
            </p:cNvPr>
            <p:cNvSpPr/>
            <p:nvPr/>
          </p:nvSpPr>
          <p:spPr>
            <a:xfrm>
              <a:off x="3926907"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pic>
          <p:nvPicPr>
            <p:cNvPr id="67" name="object 51">
              <a:extLst>
                <a:ext uri="{FF2B5EF4-FFF2-40B4-BE49-F238E27FC236}">
                  <a16:creationId xmlns:a16="http://schemas.microsoft.com/office/drawing/2014/main" id="{491CF371-F072-5DCC-DE60-BDF4C88B23DE}"/>
                </a:ext>
              </a:extLst>
            </p:cNvPr>
            <p:cNvPicPr/>
            <p:nvPr/>
          </p:nvPicPr>
          <p:blipFill>
            <a:blip r:embed="rId5" cstate="print"/>
            <a:stretch>
              <a:fillRect/>
            </a:stretch>
          </p:blipFill>
          <p:spPr>
            <a:xfrm>
              <a:off x="3539638" y="9046719"/>
              <a:ext cx="79603" cy="80289"/>
            </a:xfrm>
            <a:prstGeom prst="rect">
              <a:avLst/>
            </a:prstGeom>
          </p:spPr>
        </p:pic>
        <p:sp>
          <p:nvSpPr>
            <p:cNvPr id="68" name="object 52">
              <a:extLst>
                <a:ext uri="{FF2B5EF4-FFF2-40B4-BE49-F238E27FC236}">
                  <a16:creationId xmlns:a16="http://schemas.microsoft.com/office/drawing/2014/main" id="{725F143A-E095-C4E2-2AAA-D29BB1F0E729}"/>
                </a:ext>
              </a:extLst>
            </p:cNvPr>
            <p:cNvSpPr/>
            <p:nvPr/>
          </p:nvSpPr>
          <p:spPr>
            <a:xfrm>
              <a:off x="3490126"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grpSp>
      <p:pic>
        <p:nvPicPr>
          <p:cNvPr id="4" name="object 4"/>
          <p:cNvPicPr/>
          <p:nvPr/>
        </p:nvPicPr>
        <p:blipFill>
          <a:blip r:embed="rId6" cstate="print"/>
          <a:stretch>
            <a:fillRect/>
          </a:stretch>
        </p:blipFill>
        <p:spPr>
          <a:xfrm>
            <a:off x="4411620" y="2303060"/>
            <a:ext cx="666020" cy="205115"/>
          </a:xfrm>
          <a:prstGeom prst="rect">
            <a:avLst/>
          </a:prstGeom>
        </p:spPr>
      </p:pic>
      <p:grpSp>
        <p:nvGrpSpPr>
          <p:cNvPr id="8" name="object 8"/>
          <p:cNvGrpSpPr/>
          <p:nvPr/>
        </p:nvGrpSpPr>
        <p:grpSpPr>
          <a:xfrm>
            <a:off x="6675784" y="2254013"/>
            <a:ext cx="293376" cy="279269"/>
            <a:chOff x="5363959" y="6411887"/>
            <a:chExt cx="261620" cy="313690"/>
          </a:xfrm>
        </p:grpSpPr>
        <p:sp>
          <p:nvSpPr>
            <p:cNvPr id="9" name="object 9"/>
            <p:cNvSpPr/>
            <p:nvPr/>
          </p:nvSpPr>
          <p:spPr>
            <a:xfrm>
              <a:off x="5363959" y="6510502"/>
              <a:ext cx="261620" cy="215265"/>
            </a:xfrm>
            <a:custGeom>
              <a:avLst/>
              <a:gdLst/>
              <a:ahLst/>
              <a:cxnLst/>
              <a:rect l="l" t="t" r="r" b="b"/>
              <a:pathLst>
                <a:path w="261620" h="215265">
                  <a:moveTo>
                    <a:pt x="257657" y="14795"/>
                  </a:moveTo>
                  <a:lnTo>
                    <a:pt x="257035" y="7620"/>
                  </a:lnTo>
                  <a:lnTo>
                    <a:pt x="257035" y="0"/>
                  </a:lnTo>
                  <a:lnTo>
                    <a:pt x="3365" y="0"/>
                  </a:lnTo>
                  <a:lnTo>
                    <a:pt x="3365" y="13792"/>
                  </a:lnTo>
                  <a:lnTo>
                    <a:pt x="5321" y="26758"/>
                  </a:lnTo>
                  <a:lnTo>
                    <a:pt x="10922" y="36029"/>
                  </a:lnTo>
                  <a:lnTo>
                    <a:pt x="20167" y="41643"/>
                  </a:lnTo>
                  <a:lnTo>
                    <a:pt x="33096" y="43599"/>
                  </a:lnTo>
                  <a:lnTo>
                    <a:pt x="228498" y="43586"/>
                  </a:lnTo>
                  <a:lnTo>
                    <a:pt x="239483" y="42075"/>
                  </a:lnTo>
                  <a:lnTo>
                    <a:pt x="248158" y="37744"/>
                  </a:lnTo>
                  <a:lnTo>
                    <a:pt x="254114" y="30899"/>
                  </a:lnTo>
                  <a:lnTo>
                    <a:pt x="256908" y="21831"/>
                  </a:lnTo>
                  <a:lnTo>
                    <a:pt x="257657" y="14795"/>
                  </a:lnTo>
                  <a:close/>
                </a:path>
                <a:path w="261620" h="215265">
                  <a:moveTo>
                    <a:pt x="261175" y="93916"/>
                  </a:moveTo>
                  <a:lnTo>
                    <a:pt x="242912" y="62877"/>
                  </a:lnTo>
                  <a:lnTo>
                    <a:pt x="219811" y="62877"/>
                  </a:lnTo>
                  <a:lnTo>
                    <a:pt x="219811" y="93916"/>
                  </a:lnTo>
                  <a:lnTo>
                    <a:pt x="219773" y="138569"/>
                  </a:lnTo>
                  <a:lnTo>
                    <a:pt x="214109" y="136753"/>
                  </a:lnTo>
                  <a:lnTo>
                    <a:pt x="213842" y="136664"/>
                  </a:lnTo>
                  <a:lnTo>
                    <a:pt x="158838" y="136753"/>
                  </a:lnTo>
                  <a:lnTo>
                    <a:pt x="153276" y="136753"/>
                  </a:lnTo>
                  <a:lnTo>
                    <a:pt x="42443" y="136728"/>
                  </a:lnTo>
                  <a:lnTo>
                    <a:pt x="42443" y="93916"/>
                  </a:lnTo>
                  <a:lnTo>
                    <a:pt x="219811" y="93916"/>
                  </a:lnTo>
                  <a:lnTo>
                    <a:pt x="219811" y="62877"/>
                  </a:lnTo>
                  <a:lnTo>
                    <a:pt x="186753" y="62865"/>
                  </a:lnTo>
                  <a:lnTo>
                    <a:pt x="18313" y="62877"/>
                  </a:lnTo>
                  <a:lnTo>
                    <a:pt x="8890" y="63512"/>
                  </a:lnTo>
                  <a:lnTo>
                    <a:pt x="3340" y="66090"/>
                  </a:lnTo>
                  <a:lnTo>
                    <a:pt x="698" y="71577"/>
                  </a:lnTo>
                  <a:lnTo>
                    <a:pt x="12" y="80949"/>
                  </a:lnTo>
                  <a:lnTo>
                    <a:pt x="0" y="208661"/>
                  </a:lnTo>
                  <a:lnTo>
                    <a:pt x="533" y="211696"/>
                  </a:lnTo>
                  <a:lnTo>
                    <a:pt x="812" y="214718"/>
                  </a:lnTo>
                  <a:lnTo>
                    <a:pt x="53238" y="214718"/>
                  </a:lnTo>
                  <a:lnTo>
                    <a:pt x="53238" y="186372"/>
                  </a:lnTo>
                  <a:lnTo>
                    <a:pt x="207810" y="186372"/>
                  </a:lnTo>
                  <a:lnTo>
                    <a:pt x="207810" y="214807"/>
                  </a:lnTo>
                  <a:lnTo>
                    <a:pt x="261175" y="214807"/>
                  </a:lnTo>
                  <a:lnTo>
                    <a:pt x="261175" y="186372"/>
                  </a:lnTo>
                  <a:lnTo>
                    <a:pt x="261175" y="138569"/>
                  </a:lnTo>
                  <a:lnTo>
                    <a:pt x="261175" y="93916"/>
                  </a:lnTo>
                  <a:close/>
                </a:path>
              </a:pathLst>
            </a:custGeom>
            <a:solidFill>
              <a:srgbClr val="F18700"/>
            </a:solidFill>
          </p:spPr>
          <p:txBody>
            <a:bodyPr wrap="square" lIns="0" tIns="0" rIns="0" bIns="0" rtlCol="0"/>
            <a:lstStyle/>
            <a:p>
              <a:endParaRPr sz="1154"/>
            </a:p>
          </p:txBody>
        </p:sp>
        <p:pic>
          <p:nvPicPr>
            <p:cNvPr id="10" name="object 10"/>
            <p:cNvPicPr/>
            <p:nvPr/>
          </p:nvPicPr>
          <p:blipFill>
            <a:blip r:embed="rId7" cstate="print"/>
            <a:stretch>
              <a:fillRect/>
            </a:stretch>
          </p:blipFill>
          <p:spPr>
            <a:xfrm>
              <a:off x="5375379" y="6411887"/>
              <a:ext cx="238483" cy="81559"/>
            </a:xfrm>
            <a:prstGeom prst="rect">
              <a:avLst/>
            </a:prstGeom>
          </p:spPr>
        </p:pic>
      </p:grpSp>
      <p:grpSp>
        <p:nvGrpSpPr>
          <p:cNvPr id="11" name="object 11"/>
          <p:cNvGrpSpPr/>
          <p:nvPr/>
        </p:nvGrpSpPr>
        <p:grpSpPr>
          <a:xfrm>
            <a:off x="7440001" y="2860233"/>
            <a:ext cx="379806" cy="206758"/>
            <a:chOff x="6146243" y="6856026"/>
            <a:chExt cx="477520" cy="268605"/>
          </a:xfrm>
        </p:grpSpPr>
        <p:sp>
          <p:nvSpPr>
            <p:cNvPr id="12" name="object 12"/>
            <p:cNvSpPr/>
            <p:nvPr/>
          </p:nvSpPr>
          <p:spPr>
            <a:xfrm>
              <a:off x="6146243" y="6856026"/>
              <a:ext cx="477520" cy="245745"/>
            </a:xfrm>
            <a:custGeom>
              <a:avLst/>
              <a:gdLst/>
              <a:ahLst/>
              <a:cxnLst/>
              <a:rect l="l" t="t" r="r" b="b"/>
              <a:pathLst>
                <a:path w="477520" h="245745">
                  <a:moveTo>
                    <a:pt x="305753" y="89"/>
                  </a:moveTo>
                  <a:lnTo>
                    <a:pt x="205020" y="89"/>
                  </a:lnTo>
                  <a:lnTo>
                    <a:pt x="104292" y="215"/>
                  </a:lnTo>
                  <a:lnTo>
                    <a:pt x="62583" y="7843"/>
                  </a:lnTo>
                  <a:lnTo>
                    <a:pt x="29632" y="28851"/>
                  </a:lnTo>
                  <a:lnTo>
                    <a:pt x="7944" y="60741"/>
                  </a:lnTo>
                  <a:lnTo>
                    <a:pt x="25" y="101015"/>
                  </a:lnTo>
                  <a:lnTo>
                    <a:pt x="0" y="219925"/>
                  </a:lnTo>
                  <a:lnTo>
                    <a:pt x="1262" y="234672"/>
                  </a:lnTo>
                  <a:lnTo>
                    <a:pt x="5945" y="242735"/>
                  </a:lnTo>
                  <a:lnTo>
                    <a:pt x="15450" y="245168"/>
                  </a:lnTo>
                  <a:lnTo>
                    <a:pt x="31178" y="243027"/>
                  </a:lnTo>
                  <a:lnTo>
                    <a:pt x="37475" y="214791"/>
                  </a:lnTo>
                  <a:lnTo>
                    <a:pt x="49242" y="194356"/>
                  </a:lnTo>
                  <a:lnTo>
                    <a:pt x="66513" y="181685"/>
                  </a:lnTo>
                  <a:lnTo>
                    <a:pt x="89319" y="176745"/>
                  </a:lnTo>
                  <a:lnTo>
                    <a:pt x="376288" y="176745"/>
                  </a:lnTo>
                  <a:lnTo>
                    <a:pt x="376288" y="160705"/>
                  </a:lnTo>
                  <a:lnTo>
                    <a:pt x="393960" y="160705"/>
                  </a:lnTo>
                  <a:lnTo>
                    <a:pt x="415848" y="160667"/>
                  </a:lnTo>
                  <a:lnTo>
                    <a:pt x="416322" y="138645"/>
                  </a:lnTo>
                  <a:lnTo>
                    <a:pt x="404964" y="138645"/>
                  </a:lnTo>
                  <a:lnTo>
                    <a:pt x="394770" y="138328"/>
                  </a:lnTo>
                  <a:lnTo>
                    <a:pt x="377939" y="138328"/>
                  </a:lnTo>
                  <a:lnTo>
                    <a:pt x="377939" y="120395"/>
                  </a:lnTo>
                  <a:lnTo>
                    <a:pt x="46278" y="120395"/>
                  </a:lnTo>
                  <a:lnTo>
                    <a:pt x="43651" y="86174"/>
                  </a:lnTo>
                  <a:lnTo>
                    <a:pt x="53008" y="59663"/>
                  </a:lnTo>
                  <a:lnTo>
                    <a:pt x="74201" y="43645"/>
                  </a:lnTo>
                  <a:lnTo>
                    <a:pt x="107086" y="40906"/>
                  </a:lnTo>
                  <a:lnTo>
                    <a:pt x="377761" y="40906"/>
                  </a:lnTo>
                  <a:lnTo>
                    <a:pt x="377761" y="22377"/>
                  </a:lnTo>
                  <a:lnTo>
                    <a:pt x="469024" y="22377"/>
                  </a:lnTo>
                  <a:lnTo>
                    <a:pt x="477088" y="21628"/>
                  </a:lnTo>
                  <a:lnTo>
                    <a:pt x="477342" y="1206"/>
                  </a:lnTo>
                  <a:lnTo>
                    <a:pt x="469630" y="152"/>
                  </a:lnTo>
                  <a:lnTo>
                    <a:pt x="305753" y="89"/>
                  </a:lnTo>
                  <a:close/>
                </a:path>
                <a:path w="477520" h="245745">
                  <a:moveTo>
                    <a:pt x="376288" y="176745"/>
                  </a:moveTo>
                  <a:lnTo>
                    <a:pt x="89319" y="176745"/>
                  </a:lnTo>
                  <a:lnTo>
                    <a:pt x="112191" y="179922"/>
                  </a:lnTo>
                  <a:lnTo>
                    <a:pt x="129965" y="191906"/>
                  </a:lnTo>
                  <a:lnTo>
                    <a:pt x="142986" y="213125"/>
                  </a:lnTo>
                  <a:lnTo>
                    <a:pt x="151599" y="244005"/>
                  </a:lnTo>
                  <a:lnTo>
                    <a:pt x="269595" y="244005"/>
                  </a:lnTo>
                  <a:lnTo>
                    <a:pt x="279794" y="204531"/>
                  </a:lnTo>
                  <a:lnTo>
                    <a:pt x="301967" y="182856"/>
                  </a:lnTo>
                  <a:lnTo>
                    <a:pt x="334628" y="179680"/>
                  </a:lnTo>
                  <a:lnTo>
                    <a:pt x="376288" y="179680"/>
                  </a:lnTo>
                  <a:lnTo>
                    <a:pt x="376288" y="176745"/>
                  </a:lnTo>
                  <a:close/>
                </a:path>
                <a:path w="477520" h="245745">
                  <a:moveTo>
                    <a:pt x="376288" y="179680"/>
                  </a:moveTo>
                  <a:lnTo>
                    <a:pt x="334628" y="179680"/>
                  </a:lnTo>
                  <a:lnTo>
                    <a:pt x="376288" y="195706"/>
                  </a:lnTo>
                  <a:lnTo>
                    <a:pt x="376288" y="179680"/>
                  </a:lnTo>
                  <a:close/>
                </a:path>
                <a:path w="477520" h="245745">
                  <a:moveTo>
                    <a:pt x="415848" y="160667"/>
                  </a:moveTo>
                  <a:lnTo>
                    <a:pt x="405028" y="160667"/>
                  </a:lnTo>
                  <a:lnTo>
                    <a:pt x="415823" y="161848"/>
                  </a:lnTo>
                  <a:lnTo>
                    <a:pt x="415848" y="160667"/>
                  </a:lnTo>
                  <a:close/>
                </a:path>
                <a:path w="477520" h="245745">
                  <a:moveTo>
                    <a:pt x="393960" y="160705"/>
                  </a:moveTo>
                  <a:lnTo>
                    <a:pt x="384162" y="160705"/>
                  </a:lnTo>
                  <a:lnTo>
                    <a:pt x="390271" y="160718"/>
                  </a:lnTo>
                  <a:lnTo>
                    <a:pt x="393960" y="160705"/>
                  </a:lnTo>
                  <a:close/>
                </a:path>
                <a:path w="477520" h="245745">
                  <a:moveTo>
                    <a:pt x="416344" y="137629"/>
                  </a:moveTo>
                  <a:lnTo>
                    <a:pt x="404964" y="138645"/>
                  </a:lnTo>
                  <a:lnTo>
                    <a:pt x="416322" y="138645"/>
                  </a:lnTo>
                  <a:lnTo>
                    <a:pt x="416344" y="137629"/>
                  </a:lnTo>
                  <a:close/>
                </a:path>
                <a:path w="477520" h="245745">
                  <a:moveTo>
                    <a:pt x="389877" y="138175"/>
                  </a:moveTo>
                  <a:lnTo>
                    <a:pt x="383857" y="138328"/>
                  </a:lnTo>
                  <a:lnTo>
                    <a:pt x="394770" y="138328"/>
                  </a:lnTo>
                  <a:lnTo>
                    <a:pt x="389877" y="138175"/>
                  </a:lnTo>
                  <a:close/>
                </a:path>
                <a:path w="477520" h="245745">
                  <a:moveTo>
                    <a:pt x="377761" y="40906"/>
                  </a:moveTo>
                  <a:lnTo>
                    <a:pt x="107086" y="40906"/>
                  </a:lnTo>
                  <a:lnTo>
                    <a:pt x="107086" y="120395"/>
                  </a:lnTo>
                  <a:lnTo>
                    <a:pt x="377939" y="120395"/>
                  </a:lnTo>
                  <a:lnTo>
                    <a:pt x="377939" y="91630"/>
                  </a:lnTo>
                  <a:lnTo>
                    <a:pt x="421829" y="91630"/>
                  </a:lnTo>
                  <a:lnTo>
                    <a:pt x="433578" y="91224"/>
                  </a:lnTo>
                  <a:lnTo>
                    <a:pt x="438023" y="90995"/>
                  </a:lnTo>
                  <a:lnTo>
                    <a:pt x="443649" y="86550"/>
                  </a:lnTo>
                  <a:lnTo>
                    <a:pt x="447205" y="80302"/>
                  </a:lnTo>
                  <a:lnTo>
                    <a:pt x="443877" y="73596"/>
                  </a:lnTo>
                  <a:lnTo>
                    <a:pt x="437484" y="69354"/>
                  </a:lnTo>
                  <a:lnTo>
                    <a:pt x="431596" y="69354"/>
                  </a:lnTo>
                  <a:lnTo>
                    <a:pt x="417101" y="69189"/>
                  </a:lnTo>
                  <a:lnTo>
                    <a:pt x="377761" y="69189"/>
                  </a:lnTo>
                  <a:lnTo>
                    <a:pt x="377761" y="40906"/>
                  </a:lnTo>
                  <a:close/>
                </a:path>
                <a:path w="477520" h="245745">
                  <a:moveTo>
                    <a:pt x="421829" y="91630"/>
                  </a:moveTo>
                  <a:lnTo>
                    <a:pt x="377939" y="91630"/>
                  </a:lnTo>
                  <a:lnTo>
                    <a:pt x="406230" y="91789"/>
                  </a:lnTo>
                  <a:lnTo>
                    <a:pt x="419971" y="91694"/>
                  </a:lnTo>
                  <a:lnTo>
                    <a:pt x="421829" y="91630"/>
                  </a:lnTo>
                  <a:close/>
                </a:path>
                <a:path w="477520" h="245745">
                  <a:moveTo>
                    <a:pt x="437235" y="69189"/>
                  </a:moveTo>
                  <a:lnTo>
                    <a:pt x="431596" y="69354"/>
                  </a:lnTo>
                  <a:lnTo>
                    <a:pt x="437484" y="69354"/>
                  </a:lnTo>
                  <a:lnTo>
                    <a:pt x="437235" y="69189"/>
                  </a:lnTo>
                  <a:close/>
                </a:path>
                <a:path w="477520" h="245745">
                  <a:moveTo>
                    <a:pt x="402559" y="69148"/>
                  </a:moveTo>
                  <a:lnTo>
                    <a:pt x="377761" y="69189"/>
                  </a:lnTo>
                  <a:lnTo>
                    <a:pt x="417101" y="69189"/>
                  </a:lnTo>
                  <a:lnTo>
                    <a:pt x="402559" y="69148"/>
                  </a:lnTo>
                  <a:close/>
                </a:path>
                <a:path w="477520" h="245745">
                  <a:moveTo>
                    <a:pt x="469024" y="22377"/>
                  </a:moveTo>
                  <a:lnTo>
                    <a:pt x="394157" y="22377"/>
                  </a:lnTo>
                  <a:lnTo>
                    <a:pt x="468477" y="22428"/>
                  </a:lnTo>
                  <a:lnTo>
                    <a:pt x="469024" y="22377"/>
                  </a:lnTo>
                  <a:close/>
                </a:path>
                <a:path w="477520" h="245745">
                  <a:moveTo>
                    <a:pt x="468515" y="0"/>
                  </a:moveTo>
                  <a:lnTo>
                    <a:pt x="458774" y="152"/>
                  </a:lnTo>
                  <a:lnTo>
                    <a:pt x="469630" y="152"/>
                  </a:lnTo>
                  <a:lnTo>
                    <a:pt x="468515" y="0"/>
                  </a:lnTo>
                  <a:close/>
                </a:path>
              </a:pathLst>
            </a:custGeom>
            <a:solidFill>
              <a:srgbClr val="F18700"/>
            </a:solidFill>
          </p:spPr>
          <p:txBody>
            <a:bodyPr wrap="square" lIns="0" tIns="0" rIns="0" bIns="0" rtlCol="0"/>
            <a:lstStyle/>
            <a:p>
              <a:endParaRPr sz="1154"/>
            </a:p>
          </p:txBody>
        </p:sp>
        <p:pic>
          <p:nvPicPr>
            <p:cNvPr id="13" name="object 13"/>
            <p:cNvPicPr/>
            <p:nvPr/>
          </p:nvPicPr>
          <p:blipFill>
            <a:blip r:embed="rId8" cstate="print"/>
            <a:stretch>
              <a:fillRect/>
            </a:stretch>
          </p:blipFill>
          <p:spPr>
            <a:xfrm>
              <a:off x="6201187" y="7054546"/>
              <a:ext cx="72288" cy="69456"/>
            </a:xfrm>
            <a:prstGeom prst="rect">
              <a:avLst/>
            </a:prstGeom>
          </p:spPr>
        </p:pic>
        <p:pic>
          <p:nvPicPr>
            <p:cNvPr id="14" name="object 14"/>
            <p:cNvPicPr/>
            <p:nvPr/>
          </p:nvPicPr>
          <p:blipFill>
            <a:blip r:embed="rId9" cstate="print"/>
            <a:stretch>
              <a:fillRect/>
            </a:stretch>
          </p:blipFill>
          <p:spPr>
            <a:xfrm>
              <a:off x="6439467" y="7054623"/>
              <a:ext cx="72110" cy="69443"/>
            </a:xfrm>
            <a:prstGeom prst="rect">
              <a:avLst/>
            </a:prstGeom>
          </p:spPr>
        </p:pic>
      </p:grpSp>
      <p:sp>
        <p:nvSpPr>
          <p:cNvPr id="15" name="object 15"/>
          <p:cNvSpPr txBox="1"/>
          <p:nvPr/>
        </p:nvSpPr>
        <p:spPr>
          <a:xfrm>
            <a:off x="2234371" y="3501163"/>
            <a:ext cx="361922" cy="196021"/>
          </a:xfrm>
          <a:prstGeom prst="rect">
            <a:avLst/>
          </a:prstGeom>
        </p:spPr>
        <p:txBody>
          <a:bodyPr vert="horz" wrap="square" lIns="0" tIns="17918" rIns="0" bIns="0" rtlCol="0">
            <a:spAutoFit/>
          </a:bodyPr>
          <a:lstStyle/>
          <a:p>
            <a:pPr marL="35428" marR="3258" indent="-27691">
              <a:lnSpc>
                <a:spcPts val="705"/>
              </a:lnSpc>
              <a:spcBef>
                <a:spcPts val="140"/>
              </a:spcBef>
            </a:pPr>
            <a:r>
              <a:rPr sz="641" b="1" spc="-16" dirty="0">
                <a:solidFill>
                  <a:srgbClr val="6A5E4A"/>
                </a:solidFill>
                <a:latin typeface="Trebuchet MS"/>
                <a:cs typeface="Trebuchet MS"/>
              </a:rPr>
              <a:t>Comunità  </a:t>
            </a:r>
            <a:r>
              <a:rPr sz="641" b="1" spc="-22" dirty="0">
                <a:solidFill>
                  <a:srgbClr val="6A5E4A"/>
                </a:solidFill>
                <a:latin typeface="Trebuchet MS"/>
                <a:cs typeface="Trebuchet MS"/>
              </a:rPr>
              <a:t>Europea</a:t>
            </a:r>
            <a:endParaRPr sz="641" dirty="0">
              <a:latin typeface="Trebuchet MS"/>
              <a:cs typeface="Trebuchet MS"/>
            </a:endParaRPr>
          </a:p>
        </p:txBody>
      </p:sp>
      <p:sp>
        <p:nvSpPr>
          <p:cNvPr id="16" name="object 16"/>
          <p:cNvSpPr txBox="1"/>
          <p:nvPr/>
        </p:nvSpPr>
        <p:spPr>
          <a:xfrm>
            <a:off x="3174686" y="2731436"/>
            <a:ext cx="408374" cy="196021"/>
          </a:xfrm>
          <a:prstGeom prst="rect">
            <a:avLst/>
          </a:prstGeom>
        </p:spPr>
        <p:txBody>
          <a:bodyPr vert="horz" wrap="square" lIns="0" tIns="17918" rIns="0" bIns="0" rtlCol="0">
            <a:spAutoFit/>
          </a:bodyPr>
          <a:lstStyle/>
          <a:p>
            <a:pPr marL="8145" marR="3258" indent="51718">
              <a:lnSpc>
                <a:spcPts val="705"/>
              </a:lnSpc>
              <a:spcBef>
                <a:spcPts val="140"/>
              </a:spcBef>
            </a:pPr>
            <a:r>
              <a:rPr sz="641" b="1" spc="-16" dirty="0">
                <a:solidFill>
                  <a:srgbClr val="6A5E4A"/>
                </a:solidFill>
                <a:latin typeface="Trebuchet MS"/>
                <a:cs typeface="Trebuchet MS"/>
              </a:rPr>
              <a:t>Indusria </a:t>
            </a:r>
            <a:r>
              <a:rPr sz="641" b="1" spc="-13" dirty="0">
                <a:solidFill>
                  <a:srgbClr val="6A5E4A"/>
                </a:solidFill>
                <a:latin typeface="Trebuchet MS"/>
                <a:cs typeface="Trebuchet MS"/>
              </a:rPr>
              <a:t> </a:t>
            </a:r>
            <a:r>
              <a:rPr sz="641" b="1" spc="-16" dirty="0">
                <a:solidFill>
                  <a:srgbClr val="6A5E4A"/>
                </a:solidFill>
                <a:latin typeface="Trebuchet MS"/>
                <a:cs typeface="Trebuchet MS"/>
              </a:rPr>
              <a:t>alimenta</a:t>
            </a:r>
            <a:r>
              <a:rPr sz="641" b="1" spc="-26" dirty="0">
                <a:solidFill>
                  <a:srgbClr val="6A5E4A"/>
                </a:solidFill>
                <a:latin typeface="Trebuchet MS"/>
                <a:cs typeface="Trebuchet MS"/>
              </a:rPr>
              <a:t>r</a:t>
            </a:r>
            <a:r>
              <a:rPr sz="641" b="1" spc="-10" dirty="0">
                <a:solidFill>
                  <a:srgbClr val="6A5E4A"/>
                </a:solidFill>
                <a:latin typeface="Trebuchet MS"/>
                <a:cs typeface="Trebuchet MS"/>
              </a:rPr>
              <a:t>e</a:t>
            </a:r>
            <a:endParaRPr sz="641" dirty="0">
              <a:latin typeface="Trebuchet MS"/>
              <a:cs typeface="Trebuchet MS"/>
            </a:endParaRPr>
          </a:p>
        </p:txBody>
      </p:sp>
      <p:sp>
        <p:nvSpPr>
          <p:cNvPr id="17" name="object 17"/>
          <p:cNvSpPr txBox="1"/>
          <p:nvPr/>
        </p:nvSpPr>
        <p:spPr>
          <a:xfrm>
            <a:off x="1554418" y="5436101"/>
            <a:ext cx="1840989" cy="125618"/>
          </a:xfrm>
          <a:prstGeom prst="rect">
            <a:avLst/>
          </a:prstGeom>
        </p:spPr>
        <p:txBody>
          <a:bodyPr vert="horz" wrap="square" lIns="0" tIns="17918" rIns="0" bIns="0" rtlCol="0">
            <a:spAutoFit/>
          </a:bodyPr>
          <a:lstStyle/>
          <a:p>
            <a:pPr marL="8145" marR="3258">
              <a:lnSpc>
                <a:spcPts val="705"/>
              </a:lnSpc>
              <a:spcBef>
                <a:spcPts val="140"/>
              </a:spcBef>
            </a:pPr>
            <a:r>
              <a:rPr sz="1400" b="1" spc="-22" dirty="0">
                <a:solidFill>
                  <a:srgbClr val="6A5E4A"/>
                </a:solidFill>
                <a:latin typeface="Trebuchet MS"/>
                <a:cs typeface="Trebuchet MS"/>
              </a:rPr>
              <a:t>Strutture </a:t>
            </a:r>
            <a:r>
              <a:rPr sz="1400" b="1" spc="-186" dirty="0">
                <a:solidFill>
                  <a:srgbClr val="6A5E4A"/>
                </a:solidFill>
                <a:latin typeface="Trebuchet MS"/>
                <a:cs typeface="Trebuchet MS"/>
              </a:rPr>
              <a:t> </a:t>
            </a:r>
            <a:r>
              <a:rPr sz="1400" b="1" spc="-19" dirty="0">
                <a:solidFill>
                  <a:srgbClr val="6A5E4A"/>
                </a:solidFill>
                <a:latin typeface="Trebuchet MS"/>
                <a:cs typeface="Trebuchet MS"/>
              </a:rPr>
              <a:t>caritati</a:t>
            </a:r>
            <a:r>
              <a:rPr sz="1400" b="1" spc="-35" dirty="0">
                <a:solidFill>
                  <a:srgbClr val="6A5E4A"/>
                </a:solidFill>
                <a:latin typeface="Trebuchet MS"/>
                <a:cs typeface="Trebuchet MS"/>
              </a:rPr>
              <a:t>v</a:t>
            </a:r>
            <a:r>
              <a:rPr sz="1400" b="1" spc="-10" dirty="0">
                <a:solidFill>
                  <a:srgbClr val="6A5E4A"/>
                </a:solidFill>
                <a:latin typeface="Trebuchet MS"/>
                <a:cs typeface="Trebuchet MS"/>
              </a:rPr>
              <a:t>e</a:t>
            </a:r>
            <a:endParaRPr sz="1400" dirty="0">
              <a:latin typeface="Trebuchet MS"/>
              <a:cs typeface="Trebuchet MS"/>
            </a:endParaRPr>
          </a:p>
        </p:txBody>
      </p:sp>
      <p:sp>
        <p:nvSpPr>
          <p:cNvPr id="18" name="object 18"/>
          <p:cNvSpPr txBox="1"/>
          <p:nvPr/>
        </p:nvSpPr>
        <p:spPr>
          <a:xfrm>
            <a:off x="1556479" y="6395525"/>
            <a:ext cx="1670195" cy="221848"/>
          </a:xfrm>
          <a:prstGeom prst="rect">
            <a:avLst/>
          </a:prstGeom>
        </p:spPr>
        <p:txBody>
          <a:bodyPr vert="horz" wrap="square" lIns="0" tIns="8145" rIns="0" bIns="0" rtlCol="0">
            <a:spAutoFit/>
          </a:bodyPr>
          <a:lstStyle/>
          <a:p>
            <a:pPr marL="8145">
              <a:spcBef>
                <a:spcPts val="64"/>
              </a:spcBef>
            </a:pPr>
            <a:r>
              <a:rPr sz="1400" b="1" spc="-26" dirty="0">
                <a:solidFill>
                  <a:srgbClr val="6A5E4A"/>
                </a:solidFill>
                <a:latin typeface="Trebuchet MS"/>
                <a:cs typeface="Trebuchet MS"/>
              </a:rPr>
              <a:t>P</a:t>
            </a:r>
            <a:r>
              <a:rPr sz="1400" b="1" spc="-29" dirty="0">
                <a:solidFill>
                  <a:srgbClr val="6A5E4A"/>
                </a:solidFill>
                <a:latin typeface="Trebuchet MS"/>
                <a:cs typeface="Trebuchet MS"/>
              </a:rPr>
              <a:t>e</a:t>
            </a:r>
            <a:r>
              <a:rPr sz="1400" b="1" spc="-35" dirty="0">
                <a:solidFill>
                  <a:srgbClr val="6A5E4A"/>
                </a:solidFill>
                <a:latin typeface="Trebuchet MS"/>
                <a:cs typeface="Trebuchet MS"/>
              </a:rPr>
              <a:t>r</a:t>
            </a:r>
            <a:r>
              <a:rPr sz="1400" b="1" spc="-10" dirty="0">
                <a:solidFill>
                  <a:srgbClr val="6A5E4A"/>
                </a:solidFill>
                <a:latin typeface="Trebuchet MS"/>
                <a:cs typeface="Trebuchet MS"/>
              </a:rPr>
              <a:t>son</a:t>
            </a:r>
            <a:r>
              <a:rPr sz="1400" b="1" spc="3" dirty="0">
                <a:solidFill>
                  <a:srgbClr val="6A5E4A"/>
                </a:solidFill>
                <a:latin typeface="Trebuchet MS"/>
                <a:cs typeface="Trebuchet MS"/>
              </a:rPr>
              <a:t>e</a:t>
            </a:r>
            <a:r>
              <a:rPr sz="1400" b="1" spc="-80" dirty="0">
                <a:solidFill>
                  <a:srgbClr val="6A5E4A"/>
                </a:solidFill>
                <a:latin typeface="Trebuchet MS"/>
                <a:cs typeface="Trebuchet MS"/>
              </a:rPr>
              <a:t> </a:t>
            </a:r>
            <a:r>
              <a:rPr sz="1400" b="1" spc="-19" dirty="0">
                <a:solidFill>
                  <a:srgbClr val="6A5E4A"/>
                </a:solidFill>
                <a:latin typeface="Trebuchet MS"/>
                <a:cs typeface="Trebuchet MS"/>
              </a:rPr>
              <a:t>bene</a:t>
            </a:r>
            <a:r>
              <a:rPr sz="1400" b="1" spc="-10" dirty="0">
                <a:solidFill>
                  <a:srgbClr val="6A5E4A"/>
                </a:solidFill>
                <a:latin typeface="Trebuchet MS"/>
                <a:cs typeface="Trebuchet MS"/>
              </a:rPr>
              <a:t>ﬁ</a:t>
            </a:r>
            <a:r>
              <a:rPr sz="1400" b="1" spc="-22" dirty="0">
                <a:solidFill>
                  <a:srgbClr val="6A5E4A"/>
                </a:solidFill>
                <a:latin typeface="Trebuchet MS"/>
                <a:cs typeface="Trebuchet MS"/>
              </a:rPr>
              <a:t>ciarie</a:t>
            </a:r>
            <a:endParaRPr sz="1400" dirty="0">
              <a:latin typeface="Trebuchet MS"/>
              <a:cs typeface="Trebuchet MS"/>
            </a:endParaRPr>
          </a:p>
        </p:txBody>
      </p:sp>
      <p:sp>
        <p:nvSpPr>
          <p:cNvPr id="19" name="object 19"/>
          <p:cNvSpPr txBox="1"/>
          <p:nvPr/>
        </p:nvSpPr>
        <p:spPr>
          <a:xfrm>
            <a:off x="5594929" y="2619454"/>
            <a:ext cx="383734" cy="105972"/>
          </a:xfrm>
          <a:prstGeom prst="rect">
            <a:avLst/>
          </a:prstGeom>
        </p:spPr>
        <p:txBody>
          <a:bodyPr vert="horz" wrap="square" lIns="0" tIns="8145" rIns="0" bIns="0" rtlCol="0">
            <a:spAutoFit/>
          </a:bodyPr>
          <a:lstStyle/>
          <a:p>
            <a:pPr marL="8145">
              <a:spcBef>
                <a:spcPts val="64"/>
              </a:spcBef>
            </a:pPr>
            <a:r>
              <a:rPr sz="641" b="1" spc="-19" dirty="0">
                <a:solidFill>
                  <a:srgbClr val="6A5E4A"/>
                </a:solidFill>
                <a:latin typeface="Trebuchet MS"/>
                <a:cs typeface="Trebuchet MS"/>
              </a:rPr>
              <a:t>Ortofrutta</a:t>
            </a:r>
            <a:endParaRPr sz="641" dirty="0">
              <a:latin typeface="Trebuchet MS"/>
              <a:cs typeface="Trebuchet MS"/>
            </a:endParaRPr>
          </a:p>
        </p:txBody>
      </p:sp>
      <p:sp>
        <p:nvSpPr>
          <p:cNvPr id="20" name="object 20"/>
          <p:cNvSpPr txBox="1"/>
          <p:nvPr/>
        </p:nvSpPr>
        <p:spPr>
          <a:xfrm>
            <a:off x="6688176" y="2640345"/>
            <a:ext cx="304564" cy="105972"/>
          </a:xfrm>
          <a:prstGeom prst="rect">
            <a:avLst/>
          </a:prstGeom>
        </p:spPr>
        <p:txBody>
          <a:bodyPr vert="horz" wrap="square" lIns="0" tIns="8145" rIns="0" bIns="0" rtlCol="0">
            <a:spAutoFit/>
          </a:bodyPr>
          <a:lstStyle/>
          <a:p>
            <a:pPr marL="8145">
              <a:spcBef>
                <a:spcPts val="64"/>
              </a:spcBef>
            </a:pPr>
            <a:r>
              <a:rPr sz="641" b="1" spc="-16" dirty="0">
                <a:solidFill>
                  <a:srgbClr val="6A5E4A"/>
                </a:solidFill>
                <a:latin typeface="Trebuchet MS"/>
                <a:cs typeface="Trebuchet MS"/>
              </a:rPr>
              <a:t>C</a:t>
            </a:r>
            <a:r>
              <a:rPr sz="641" b="1" spc="-13" dirty="0">
                <a:solidFill>
                  <a:srgbClr val="6A5E4A"/>
                </a:solidFill>
                <a:latin typeface="Trebuchet MS"/>
                <a:cs typeface="Trebuchet MS"/>
              </a:rPr>
              <a:t>ollette</a:t>
            </a:r>
            <a:endParaRPr sz="641" dirty="0">
              <a:latin typeface="Trebuchet MS"/>
              <a:cs typeface="Trebuchet MS"/>
            </a:endParaRPr>
          </a:p>
        </p:txBody>
      </p:sp>
      <p:sp>
        <p:nvSpPr>
          <p:cNvPr id="21" name="object 21"/>
          <p:cNvSpPr txBox="1"/>
          <p:nvPr/>
        </p:nvSpPr>
        <p:spPr>
          <a:xfrm>
            <a:off x="7384314" y="3249307"/>
            <a:ext cx="491181" cy="196021"/>
          </a:xfrm>
          <a:prstGeom prst="rect">
            <a:avLst/>
          </a:prstGeom>
        </p:spPr>
        <p:txBody>
          <a:bodyPr vert="horz" wrap="square" lIns="0" tIns="17918" rIns="0" bIns="0" rtlCol="0">
            <a:spAutoFit/>
          </a:bodyPr>
          <a:lstStyle/>
          <a:p>
            <a:pPr marL="8145" marR="3258" indent="84296">
              <a:lnSpc>
                <a:spcPts val="705"/>
              </a:lnSpc>
              <a:spcBef>
                <a:spcPts val="140"/>
              </a:spcBef>
            </a:pPr>
            <a:r>
              <a:rPr sz="641" b="1" spc="-16" dirty="0">
                <a:solidFill>
                  <a:srgbClr val="6A5E4A"/>
                </a:solidFill>
                <a:latin typeface="Trebuchet MS"/>
                <a:cs typeface="Trebuchet MS"/>
              </a:rPr>
              <a:t>C</a:t>
            </a:r>
            <a:r>
              <a:rPr sz="641" b="1" spc="-13" dirty="0">
                <a:solidFill>
                  <a:srgbClr val="6A5E4A"/>
                </a:solidFill>
                <a:latin typeface="Trebuchet MS"/>
                <a:cs typeface="Trebuchet MS"/>
              </a:rPr>
              <a:t>anal</a:t>
            </a:r>
            <a:r>
              <a:rPr sz="641" b="1" dirty="0">
                <a:solidFill>
                  <a:srgbClr val="6A5E4A"/>
                </a:solidFill>
                <a:latin typeface="Trebuchet MS"/>
                <a:cs typeface="Trebuchet MS"/>
              </a:rPr>
              <a:t>i</a:t>
            </a:r>
            <a:r>
              <a:rPr sz="641" b="1" spc="-80" dirty="0">
                <a:solidFill>
                  <a:srgbClr val="6A5E4A"/>
                </a:solidFill>
                <a:latin typeface="Trebuchet MS"/>
                <a:cs typeface="Trebuchet MS"/>
              </a:rPr>
              <a:t> </a:t>
            </a:r>
            <a:r>
              <a:rPr sz="641" b="1" spc="-10" dirty="0">
                <a:solidFill>
                  <a:srgbClr val="6A5E4A"/>
                </a:solidFill>
                <a:latin typeface="Trebuchet MS"/>
                <a:cs typeface="Trebuchet MS"/>
              </a:rPr>
              <a:t>di  </a:t>
            </a:r>
            <a:r>
              <a:rPr sz="641" b="1" spc="-16" dirty="0">
                <a:solidFill>
                  <a:srgbClr val="6A5E4A"/>
                </a:solidFill>
                <a:latin typeface="Trebuchet MS"/>
                <a:cs typeface="Trebuchet MS"/>
              </a:rPr>
              <a:t>distribuzione</a:t>
            </a:r>
            <a:endParaRPr sz="641" dirty="0">
              <a:latin typeface="Trebuchet MS"/>
              <a:cs typeface="Trebuchet MS"/>
            </a:endParaRPr>
          </a:p>
        </p:txBody>
      </p:sp>
      <p:sp>
        <p:nvSpPr>
          <p:cNvPr id="22" name="object 22"/>
          <p:cNvSpPr txBox="1"/>
          <p:nvPr/>
        </p:nvSpPr>
        <p:spPr>
          <a:xfrm>
            <a:off x="3423610" y="3697184"/>
            <a:ext cx="3799992" cy="257782"/>
          </a:xfrm>
          <a:prstGeom prst="rect">
            <a:avLst/>
          </a:prstGeom>
        </p:spPr>
        <p:txBody>
          <a:bodyPr vert="horz" wrap="square" lIns="0" tIns="8145" rIns="0" bIns="0" rtlCol="0">
            <a:spAutoFit/>
          </a:bodyPr>
          <a:lstStyle/>
          <a:p>
            <a:pPr marL="58233" marR="3258" indent="-50089">
              <a:lnSpc>
                <a:spcPct val="111100"/>
              </a:lnSpc>
              <a:spcBef>
                <a:spcPts val="64"/>
              </a:spcBef>
            </a:pPr>
            <a:r>
              <a:rPr lang="it-IT" sz="1600" b="1" spc="-13" dirty="0">
                <a:solidFill>
                  <a:srgbClr val="FF0000"/>
                </a:solidFill>
                <a:latin typeface="Arial"/>
                <a:cs typeface="Arial"/>
              </a:rPr>
              <a:t>BANCO ALIMENTARE DELLA PUGLIA</a:t>
            </a:r>
            <a:endParaRPr sz="1600" dirty="0">
              <a:solidFill>
                <a:srgbClr val="FF0000"/>
              </a:solidFill>
              <a:latin typeface="Arial"/>
              <a:cs typeface="Arial"/>
            </a:endParaRPr>
          </a:p>
        </p:txBody>
      </p:sp>
      <p:sp>
        <p:nvSpPr>
          <p:cNvPr id="24" name="object 24"/>
          <p:cNvSpPr/>
          <p:nvPr/>
        </p:nvSpPr>
        <p:spPr>
          <a:xfrm>
            <a:off x="4974498" y="3200247"/>
            <a:ext cx="476935" cy="300173"/>
          </a:xfrm>
          <a:custGeom>
            <a:avLst/>
            <a:gdLst/>
            <a:ahLst/>
            <a:cxnLst/>
            <a:rect l="l" t="t" r="r" b="b"/>
            <a:pathLst>
              <a:path w="481964" h="147954">
                <a:moveTo>
                  <a:pt x="481736" y="0"/>
                </a:moveTo>
                <a:lnTo>
                  <a:pt x="0" y="0"/>
                </a:lnTo>
                <a:lnTo>
                  <a:pt x="240868" y="147840"/>
                </a:lnTo>
                <a:lnTo>
                  <a:pt x="481736" y="0"/>
                </a:lnTo>
                <a:close/>
              </a:path>
            </a:pathLst>
          </a:custGeom>
          <a:solidFill>
            <a:srgbClr val="F8AE5A"/>
          </a:solidFill>
        </p:spPr>
        <p:txBody>
          <a:bodyPr wrap="square" lIns="0" tIns="0" rIns="0" bIns="0" rtlCol="0"/>
          <a:lstStyle/>
          <a:p>
            <a:endParaRPr sz="1154" dirty="0"/>
          </a:p>
        </p:txBody>
      </p:sp>
      <p:sp>
        <p:nvSpPr>
          <p:cNvPr id="25" name="object 25"/>
          <p:cNvSpPr/>
          <p:nvPr/>
        </p:nvSpPr>
        <p:spPr>
          <a:xfrm flipH="1">
            <a:off x="5167811" y="3975240"/>
            <a:ext cx="54529" cy="417048"/>
          </a:xfrm>
          <a:custGeom>
            <a:avLst/>
            <a:gdLst/>
            <a:ahLst/>
            <a:cxnLst/>
            <a:rect l="l" t="t" r="r" b="b"/>
            <a:pathLst>
              <a:path h="300990">
                <a:moveTo>
                  <a:pt x="0" y="0"/>
                </a:moveTo>
                <a:lnTo>
                  <a:pt x="0" y="300812"/>
                </a:lnTo>
              </a:path>
            </a:pathLst>
          </a:custGeom>
          <a:ln w="63500">
            <a:solidFill>
              <a:srgbClr val="F9BA73"/>
            </a:solidFill>
          </a:ln>
        </p:spPr>
        <p:txBody>
          <a:bodyPr wrap="square" lIns="0" tIns="0" rIns="0" bIns="0" rtlCol="0"/>
          <a:lstStyle/>
          <a:p>
            <a:endParaRPr sz="1154"/>
          </a:p>
        </p:txBody>
      </p:sp>
      <p:sp>
        <p:nvSpPr>
          <p:cNvPr id="26" name="object 26"/>
          <p:cNvSpPr/>
          <p:nvPr/>
        </p:nvSpPr>
        <p:spPr>
          <a:xfrm>
            <a:off x="2265919" y="4832767"/>
            <a:ext cx="255946" cy="228807"/>
          </a:xfrm>
          <a:custGeom>
            <a:avLst/>
            <a:gdLst/>
            <a:ahLst/>
            <a:cxnLst/>
            <a:rect l="l" t="t" r="r" b="b"/>
            <a:pathLst>
              <a:path w="257175" h="138429">
                <a:moveTo>
                  <a:pt x="256870" y="0"/>
                </a:moveTo>
                <a:lnTo>
                  <a:pt x="0" y="0"/>
                </a:lnTo>
                <a:lnTo>
                  <a:pt x="128435" y="138137"/>
                </a:lnTo>
                <a:lnTo>
                  <a:pt x="256870" y="0"/>
                </a:lnTo>
                <a:close/>
              </a:path>
            </a:pathLst>
          </a:custGeom>
          <a:solidFill>
            <a:srgbClr val="F9BA73"/>
          </a:solidFill>
        </p:spPr>
        <p:txBody>
          <a:bodyPr wrap="square" lIns="0" tIns="0" rIns="0" bIns="0" rtlCol="0"/>
          <a:lstStyle/>
          <a:p>
            <a:endParaRPr sz="1154" dirty="0"/>
          </a:p>
        </p:txBody>
      </p:sp>
      <p:sp>
        <p:nvSpPr>
          <p:cNvPr id="27" name="object 27"/>
          <p:cNvSpPr/>
          <p:nvPr/>
        </p:nvSpPr>
        <p:spPr>
          <a:xfrm>
            <a:off x="2704044" y="3108598"/>
            <a:ext cx="4969180" cy="757775"/>
          </a:xfrm>
          <a:custGeom>
            <a:avLst/>
            <a:gdLst/>
            <a:ahLst/>
            <a:cxnLst/>
            <a:rect l="l" t="t" r="r" b="b"/>
            <a:pathLst>
              <a:path w="5021580" h="1191259">
                <a:moveTo>
                  <a:pt x="5021059" y="1120914"/>
                </a:moveTo>
                <a:lnTo>
                  <a:pt x="4995190" y="1086476"/>
                </a:lnTo>
                <a:lnTo>
                  <a:pt x="4968554" y="1052435"/>
                </a:lnTo>
                <a:lnTo>
                  <a:pt x="4941158" y="1018797"/>
                </a:lnTo>
                <a:lnTo>
                  <a:pt x="4913011" y="985571"/>
                </a:lnTo>
                <a:lnTo>
                  <a:pt x="4884125" y="952762"/>
                </a:lnTo>
                <a:lnTo>
                  <a:pt x="4854506" y="920378"/>
                </a:lnTo>
                <a:lnTo>
                  <a:pt x="4824165" y="888426"/>
                </a:lnTo>
                <a:lnTo>
                  <a:pt x="4793111" y="856914"/>
                </a:lnTo>
                <a:lnTo>
                  <a:pt x="4761354" y="825848"/>
                </a:lnTo>
                <a:lnTo>
                  <a:pt x="4728901" y="795237"/>
                </a:lnTo>
                <a:lnTo>
                  <a:pt x="4695764" y="765086"/>
                </a:lnTo>
                <a:lnTo>
                  <a:pt x="4661950" y="735403"/>
                </a:lnTo>
                <a:lnTo>
                  <a:pt x="4627469" y="706196"/>
                </a:lnTo>
                <a:lnTo>
                  <a:pt x="4592330" y="677471"/>
                </a:lnTo>
                <a:lnTo>
                  <a:pt x="4556543" y="649235"/>
                </a:lnTo>
                <a:lnTo>
                  <a:pt x="4520117" y="621497"/>
                </a:lnTo>
                <a:lnTo>
                  <a:pt x="4483061" y="594262"/>
                </a:lnTo>
                <a:lnTo>
                  <a:pt x="4445384" y="567539"/>
                </a:lnTo>
                <a:lnTo>
                  <a:pt x="4407095" y="541333"/>
                </a:lnTo>
                <a:lnTo>
                  <a:pt x="4368204" y="515654"/>
                </a:lnTo>
                <a:lnTo>
                  <a:pt x="4328720" y="490506"/>
                </a:lnTo>
                <a:lnTo>
                  <a:pt x="4288653" y="465899"/>
                </a:lnTo>
                <a:lnTo>
                  <a:pt x="4248010" y="441839"/>
                </a:lnTo>
                <a:lnTo>
                  <a:pt x="4206803" y="418332"/>
                </a:lnTo>
                <a:lnTo>
                  <a:pt x="4165039" y="395387"/>
                </a:lnTo>
                <a:lnTo>
                  <a:pt x="4122728" y="373011"/>
                </a:lnTo>
                <a:lnTo>
                  <a:pt x="4079879" y="351210"/>
                </a:lnTo>
                <a:lnTo>
                  <a:pt x="4036503" y="329992"/>
                </a:lnTo>
                <a:lnTo>
                  <a:pt x="3992606" y="309364"/>
                </a:lnTo>
                <a:lnTo>
                  <a:pt x="3948200" y="289333"/>
                </a:lnTo>
                <a:lnTo>
                  <a:pt x="3903294" y="269906"/>
                </a:lnTo>
                <a:lnTo>
                  <a:pt x="3857895" y="251091"/>
                </a:lnTo>
                <a:lnTo>
                  <a:pt x="3812015" y="232894"/>
                </a:lnTo>
                <a:lnTo>
                  <a:pt x="3765661" y="215323"/>
                </a:lnTo>
                <a:lnTo>
                  <a:pt x="3718843" y="198385"/>
                </a:lnTo>
                <a:lnTo>
                  <a:pt x="3671571" y="182088"/>
                </a:lnTo>
                <a:lnTo>
                  <a:pt x="3623854" y="166437"/>
                </a:lnTo>
                <a:lnTo>
                  <a:pt x="3575700" y="151441"/>
                </a:lnTo>
                <a:lnTo>
                  <a:pt x="3527120" y="137107"/>
                </a:lnTo>
                <a:lnTo>
                  <a:pt x="3478122" y="123441"/>
                </a:lnTo>
                <a:lnTo>
                  <a:pt x="3428715" y="110452"/>
                </a:lnTo>
                <a:lnTo>
                  <a:pt x="3378910" y="98145"/>
                </a:lnTo>
                <a:lnTo>
                  <a:pt x="3328714" y="86529"/>
                </a:lnTo>
                <a:lnTo>
                  <a:pt x="3278137" y="75611"/>
                </a:lnTo>
                <a:lnTo>
                  <a:pt x="3227190" y="65397"/>
                </a:lnTo>
                <a:lnTo>
                  <a:pt x="3175879" y="55895"/>
                </a:lnTo>
                <a:lnTo>
                  <a:pt x="3124216" y="47112"/>
                </a:lnTo>
                <a:lnTo>
                  <a:pt x="3072209" y="39055"/>
                </a:lnTo>
                <a:lnTo>
                  <a:pt x="3019868" y="31731"/>
                </a:lnTo>
                <a:lnTo>
                  <a:pt x="2967201" y="25148"/>
                </a:lnTo>
                <a:lnTo>
                  <a:pt x="2914218" y="19312"/>
                </a:lnTo>
                <a:lnTo>
                  <a:pt x="2860928" y="14231"/>
                </a:lnTo>
                <a:lnTo>
                  <a:pt x="2807341" y="9913"/>
                </a:lnTo>
                <a:lnTo>
                  <a:pt x="2753465" y="6363"/>
                </a:lnTo>
                <a:lnTo>
                  <a:pt x="2699310" y="3590"/>
                </a:lnTo>
                <a:lnTo>
                  <a:pt x="2644885" y="1600"/>
                </a:lnTo>
                <a:lnTo>
                  <a:pt x="2590199" y="401"/>
                </a:lnTo>
                <a:lnTo>
                  <a:pt x="2535262" y="0"/>
                </a:lnTo>
                <a:lnTo>
                  <a:pt x="2480322" y="401"/>
                </a:lnTo>
                <a:lnTo>
                  <a:pt x="2425634" y="1600"/>
                </a:lnTo>
                <a:lnTo>
                  <a:pt x="2371206" y="3590"/>
                </a:lnTo>
                <a:lnTo>
                  <a:pt x="2317048" y="6364"/>
                </a:lnTo>
                <a:lnTo>
                  <a:pt x="2263169" y="9914"/>
                </a:lnTo>
                <a:lnTo>
                  <a:pt x="2209579" y="14233"/>
                </a:lnTo>
                <a:lnTo>
                  <a:pt x="2156286" y="19314"/>
                </a:lnTo>
                <a:lnTo>
                  <a:pt x="2103300" y="25150"/>
                </a:lnTo>
                <a:lnTo>
                  <a:pt x="2050631" y="31734"/>
                </a:lnTo>
                <a:lnTo>
                  <a:pt x="1998287" y="39058"/>
                </a:lnTo>
                <a:lnTo>
                  <a:pt x="1946277" y="47116"/>
                </a:lnTo>
                <a:lnTo>
                  <a:pt x="1894611" y="55900"/>
                </a:lnTo>
                <a:lnTo>
                  <a:pt x="1843298" y="65403"/>
                </a:lnTo>
                <a:lnTo>
                  <a:pt x="1792348" y="75618"/>
                </a:lnTo>
                <a:lnTo>
                  <a:pt x="1741769" y="86538"/>
                </a:lnTo>
                <a:lnTo>
                  <a:pt x="1691571" y="98155"/>
                </a:lnTo>
                <a:lnTo>
                  <a:pt x="1641763" y="110463"/>
                </a:lnTo>
                <a:lnTo>
                  <a:pt x="1592354" y="123454"/>
                </a:lnTo>
                <a:lnTo>
                  <a:pt x="1543353" y="137121"/>
                </a:lnTo>
                <a:lnTo>
                  <a:pt x="1494771" y="151456"/>
                </a:lnTo>
                <a:lnTo>
                  <a:pt x="1446615" y="166454"/>
                </a:lnTo>
                <a:lnTo>
                  <a:pt x="1398895" y="182106"/>
                </a:lnTo>
                <a:lnTo>
                  <a:pt x="1351621" y="198405"/>
                </a:lnTo>
                <a:lnTo>
                  <a:pt x="1304802" y="215345"/>
                </a:lnTo>
                <a:lnTo>
                  <a:pt x="1258446" y="232917"/>
                </a:lnTo>
                <a:lnTo>
                  <a:pt x="1212564" y="251116"/>
                </a:lnTo>
                <a:lnTo>
                  <a:pt x="1167163" y="269933"/>
                </a:lnTo>
                <a:lnTo>
                  <a:pt x="1122255" y="289362"/>
                </a:lnTo>
                <a:lnTo>
                  <a:pt x="1077847" y="309395"/>
                </a:lnTo>
                <a:lnTo>
                  <a:pt x="1033949" y="330025"/>
                </a:lnTo>
                <a:lnTo>
                  <a:pt x="990571" y="351245"/>
                </a:lnTo>
                <a:lnTo>
                  <a:pt x="947721" y="373048"/>
                </a:lnTo>
                <a:lnTo>
                  <a:pt x="905409" y="395427"/>
                </a:lnTo>
                <a:lnTo>
                  <a:pt x="863644" y="418374"/>
                </a:lnTo>
                <a:lnTo>
                  <a:pt x="822435" y="441883"/>
                </a:lnTo>
                <a:lnTo>
                  <a:pt x="781792" y="465946"/>
                </a:lnTo>
                <a:lnTo>
                  <a:pt x="741723" y="490556"/>
                </a:lnTo>
                <a:lnTo>
                  <a:pt x="702238" y="515705"/>
                </a:lnTo>
                <a:lnTo>
                  <a:pt x="663346" y="541388"/>
                </a:lnTo>
                <a:lnTo>
                  <a:pt x="625057" y="567595"/>
                </a:lnTo>
                <a:lnTo>
                  <a:pt x="587380" y="594322"/>
                </a:lnTo>
                <a:lnTo>
                  <a:pt x="550323" y="621559"/>
                </a:lnTo>
                <a:lnTo>
                  <a:pt x="513896" y="649300"/>
                </a:lnTo>
                <a:lnTo>
                  <a:pt x="478109" y="677538"/>
                </a:lnTo>
                <a:lnTo>
                  <a:pt x="442971" y="706266"/>
                </a:lnTo>
                <a:lnTo>
                  <a:pt x="408490" y="735477"/>
                </a:lnTo>
                <a:lnTo>
                  <a:pt x="374676" y="765162"/>
                </a:lnTo>
                <a:lnTo>
                  <a:pt x="341538" y="795316"/>
                </a:lnTo>
                <a:lnTo>
                  <a:pt x="309086" y="825931"/>
                </a:lnTo>
                <a:lnTo>
                  <a:pt x="277329" y="857000"/>
                </a:lnTo>
                <a:lnTo>
                  <a:pt x="246276" y="888515"/>
                </a:lnTo>
                <a:lnTo>
                  <a:pt x="215936" y="920470"/>
                </a:lnTo>
                <a:lnTo>
                  <a:pt x="186318" y="952857"/>
                </a:lnTo>
                <a:lnTo>
                  <a:pt x="157432" y="985669"/>
                </a:lnTo>
                <a:lnTo>
                  <a:pt x="129287" y="1018899"/>
                </a:lnTo>
                <a:lnTo>
                  <a:pt x="101892" y="1052540"/>
                </a:lnTo>
                <a:lnTo>
                  <a:pt x="75257" y="1086585"/>
                </a:lnTo>
                <a:lnTo>
                  <a:pt x="49390" y="1121026"/>
                </a:lnTo>
                <a:lnTo>
                  <a:pt x="24301" y="1155856"/>
                </a:lnTo>
                <a:lnTo>
                  <a:pt x="0" y="1191069"/>
                </a:lnTo>
              </a:path>
            </a:pathLst>
          </a:custGeom>
          <a:ln w="76200">
            <a:solidFill>
              <a:srgbClr val="F9BA73"/>
            </a:solidFill>
          </a:ln>
        </p:spPr>
        <p:txBody>
          <a:bodyPr wrap="square" lIns="0" tIns="0" rIns="0" bIns="0" rtlCol="0"/>
          <a:lstStyle/>
          <a:p>
            <a:endParaRPr sz="1154"/>
          </a:p>
        </p:txBody>
      </p:sp>
      <p:pic>
        <p:nvPicPr>
          <p:cNvPr id="28" name="object 28"/>
          <p:cNvPicPr/>
          <p:nvPr/>
        </p:nvPicPr>
        <p:blipFill>
          <a:blip r:embed="rId10" cstate="print"/>
          <a:stretch>
            <a:fillRect/>
          </a:stretch>
        </p:blipFill>
        <p:spPr>
          <a:xfrm>
            <a:off x="2313143" y="3081900"/>
            <a:ext cx="156922" cy="97911"/>
          </a:xfrm>
          <a:prstGeom prst="rect">
            <a:avLst/>
          </a:prstGeom>
        </p:spPr>
      </p:pic>
      <p:pic>
        <p:nvPicPr>
          <p:cNvPr id="29" name="object 29"/>
          <p:cNvPicPr/>
          <p:nvPr/>
        </p:nvPicPr>
        <p:blipFill>
          <a:blip r:embed="rId11" cstate="print"/>
          <a:stretch>
            <a:fillRect/>
          </a:stretch>
        </p:blipFill>
        <p:spPr>
          <a:xfrm>
            <a:off x="2512813" y="3061894"/>
            <a:ext cx="74562" cy="44877"/>
          </a:xfrm>
          <a:prstGeom prst="rect">
            <a:avLst/>
          </a:prstGeom>
        </p:spPr>
      </p:pic>
      <p:pic>
        <p:nvPicPr>
          <p:cNvPr id="30" name="object 30"/>
          <p:cNvPicPr/>
          <p:nvPr/>
        </p:nvPicPr>
        <p:blipFill>
          <a:blip r:embed="rId12" cstate="print"/>
          <a:stretch>
            <a:fillRect/>
          </a:stretch>
        </p:blipFill>
        <p:spPr>
          <a:xfrm>
            <a:off x="2628767" y="3081997"/>
            <a:ext cx="159989" cy="98920"/>
          </a:xfrm>
          <a:prstGeom prst="rect">
            <a:avLst/>
          </a:prstGeom>
        </p:spPr>
      </p:pic>
      <p:pic>
        <p:nvPicPr>
          <p:cNvPr id="31" name="object 31"/>
          <p:cNvPicPr/>
          <p:nvPr/>
        </p:nvPicPr>
        <p:blipFill>
          <a:blip r:embed="rId13" cstate="print"/>
          <a:stretch>
            <a:fillRect/>
          </a:stretch>
        </p:blipFill>
        <p:spPr>
          <a:xfrm>
            <a:off x="2745800" y="3210254"/>
            <a:ext cx="74574" cy="44877"/>
          </a:xfrm>
          <a:prstGeom prst="rect">
            <a:avLst/>
          </a:prstGeom>
        </p:spPr>
      </p:pic>
      <p:pic>
        <p:nvPicPr>
          <p:cNvPr id="32" name="object 32"/>
          <p:cNvPicPr/>
          <p:nvPr/>
        </p:nvPicPr>
        <p:blipFill>
          <a:blip r:embed="rId14" cstate="print"/>
          <a:stretch>
            <a:fillRect/>
          </a:stretch>
        </p:blipFill>
        <p:spPr>
          <a:xfrm>
            <a:off x="2628669" y="3284731"/>
            <a:ext cx="159963" cy="98559"/>
          </a:xfrm>
          <a:prstGeom prst="rect">
            <a:avLst/>
          </a:prstGeom>
        </p:spPr>
      </p:pic>
      <p:pic>
        <p:nvPicPr>
          <p:cNvPr id="33" name="object 33"/>
          <p:cNvPicPr/>
          <p:nvPr/>
        </p:nvPicPr>
        <p:blipFill>
          <a:blip r:embed="rId11" cstate="print"/>
          <a:stretch>
            <a:fillRect/>
          </a:stretch>
        </p:blipFill>
        <p:spPr>
          <a:xfrm>
            <a:off x="2513094" y="3358055"/>
            <a:ext cx="74562" cy="44877"/>
          </a:xfrm>
          <a:prstGeom prst="rect">
            <a:avLst/>
          </a:prstGeom>
        </p:spPr>
      </p:pic>
      <p:pic>
        <p:nvPicPr>
          <p:cNvPr id="34" name="object 34"/>
          <p:cNvPicPr/>
          <p:nvPr/>
        </p:nvPicPr>
        <p:blipFill>
          <a:blip r:embed="rId15" cstate="print"/>
          <a:stretch>
            <a:fillRect/>
          </a:stretch>
        </p:blipFill>
        <p:spPr>
          <a:xfrm>
            <a:off x="2312106" y="3284365"/>
            <a:ext cx="158239" cy="98545"/>
          </a:xfrm>
          <a:prstGeom prst="rect">
            <a:avLst/>
          </a:prstGeom>
        </p:spPr>
      </p:pic>
      <p:pic>
        <p:nvPicPr>
          <p:cNvPr id="35" name="object 35"/>
          <p:cNvPicPr/>
          <p:nvPr/>
        </p:nvPicPr>
        <p:blipFill>
          <a:blip r:embed="rId16" cstate="print"/>
          <a:stretch>
            <a:fillRect/>
          </a:stretch>
        </p:blipFill>
        <p:spPr>
          <a:xfrm>
            <a:off x="2279691" y="3208891"/>
            <a:ext cx="75304" cy="45321"/>
          </a:xfrm>
          <a:prstGeom prst="rect">
            <a:avLst/>
          </a:prstGeom>
        </p:spPr>
      </p:pic>
      <p:grpSp>
        <p:nvGrpSpPr>
          <p:cNvPr id="36" name="object 36"/>
          <p:cNvGrpSpPr/>
          <p:nvPr/>
        </p:nvGrpSpPr>
        <p:grpSpPr>
          <a:xfrm>
            <a:off x="1727541" y="5542261"/>
            <a:ext cx="152685" cy="184597"/>
            <a:chOff x="3184917" y="8529090"/>
            <a:chExt cx="240029" cy="290195"/>
          </a:xfrm>
        </p:grpSpPr>
        <p:sp>
          <p:nvSpPr>
            <p:cNvPr id="37" name="object 37"/>
            <p:cNvSpPr/>
            <p:nvPr/>
          </p:nvSpPr>
          <p:spPr>
            <a:xfrm>
              <a:off x="3258675" y="8560840"/>
              <a:ext cx="134620" cy="189230"/>
            </a:xfrm>
            <a:custGeom>
              <a:avLst/>
              <a:gdLst/>
              <a:ahLst/>
              <a:cxnLst/>
              <a:rect l="l" t="t" r="r" b="b"/>
              <a:pathLst>
                <a:path w="134620" h="189229">
                  <a:moveTo>
                    <a:pt x="134429" y="0"/>
                  </a:moveTo>
                  <a:lnTo>
                    <a:pt x="0" y="189166"/>
                  </a:lnTo>
                </a:path>
              </a:pathLst>
            </a:custGeom>
            <a:ln w="63500">
              <a:solidFill>
                <a:srgbClr val="F9BA73"/>
              </a:solidFill>
            </a:ln>
          </p:spPr>
          <p:txBody>
            <a:bodyPr wrap="square" lIns="0" tIns="0" rIns="0" bIns="0" rtlCol="0"/>
            <a:lstStyle/>
            <a:p>
              <a:endParaRPr sz="1154"/>
            </a:p>
          </p:txBody>
        </p:sp>
        <p:sp>
          <p:nvSpPr>
            <p:cNvPr id="38" name="object 38"/>
            <p:cNvSpPr/>
            <p:nvPr/>
          </p:nvSpPr>
          <p:spPr>
            <a:xfrm>
              <a:off x="3184917" y="8632080"/>
              <a:ext cx="209550" cy="187325"/>
            </a:xfrm>
            <a:custGeom>
              <a:avLst/>
              <a:gdLst/>
              <a:ahLst/>
              <a:cxnLst/>
              <a:rect l="l" t="t" r="r" b="b"/>
              <a:pathLst>
                <a:path w="209550" h="187325">
                  <a:moveTo>
                    <a:pt x="0" y="0"/>
                  </a:moveTo>
                  <a:lnTo>
                    <a:pt x="24676" y="186994"/>
                  </a:lnTo>
                  <a:lnTo>
                    <a:pt x="209384" y="148793"/>
                  </a:lnTo>
                  <a:lnTo>
                    <a:pt x="0" y="0"/>
                  </a:lnTo>
                  <a:close/>
                </a:path>
              </a:pathLst>
            </a:custGeom>
            <a:solidFill>
              <a:srgbClr val="F9BA73"/>
            </a:solidFill>
          </p:spPr>
          <p:txBody>
            <a:bodyPr wrap="square" lIns="0" tIns="0" rIns="0" bIns="0" rtlCol="0"/>
            <a:lstStyle/>
            <a:p>
              <a:endParaRPr sz="1154"/>
            </a:p>
          </p:txBody>
        </p:sp>
      </p:grpSp>
      <p:grpSp>
        <p:nvGrpSpPr>
          <p:cNvPr id="39" name="object 39"/>
          <p:cNvGrpSpPr/>
          <p:nvPr/>
        </p:nvGrpSpPr>
        <p:grpSpPr>
          <a:xfrm>
            <a:off x="2739788" y="5553119"/>
            <a:ext cx="152685" cy="184597"/>
            <a:chOff x="4169770" y="8529090"/>
            <a:chExt cx="240029" cy="290195"/>
          </a:xfrm>
        </p:grpSpPr>
        <p:sp>
          <p:nvSpPr>
            <p:cNvPr id="40" name="object 40"/>
            <p:cNvSpPr/>
            <p:nvPr/>
          </p:nvSpPr>
          <p:spPr>
            <a:xfrm>
              <a:off x="4201520" y="8560840"/>
              <a:ext cx="134620" cy="189230"/>
            </a:xfrm>
            <a:custGeom>
              <a:avLst/>
              <a:gdLst/>
              <a:ahLst/>
              <a:cxnLst/>
              <a:rect l="l" t="t" r="r" b="b"/>
              <a:pathLst>
                <a:path w="134620" h="189229">
                  <a:moveTo>
                    <a:pt x="0" y="0"/>
                  </a:moveTo>
                  <a:lnTo>
                    <a:pt x="134429" y="189166"/>
                  </a:lnTo>
                </a:path>
              </a:pathLst>
            </a:custGeom>
            <a:ln w="63500">
              <a:solidFill>
                <a:srgbClr val="F9BA73"/>
              </a:solidFill>
            </a:ln>
          </p:spPr>
          <p:txBody>
            <a:bodyPr wrap="square" lIns="0" tIns="0" rIns="0" bIns="0" rtlCol="0"/>
            <a:lstStyle/>
            <a:p>
              <a:endParaRPr sz="1154"/>
            </a:p>
          </p:txBody>
        </p:sp>
        <p:sp>
          <p:nvSpPr>
            <p:cNvPr id="41" name="object 41"/>
            <p:cNvSpPr/>
            <p:nvPr/>
          </p:nvSpPr>
          <p:spPr>
            <a:xfrm>
              <a:off x="4200323" y="8632080"/>
              <a:ext cx="209550" cy="187325"/>
            </a:xfrm>
            <a:custGeom>
              <a:avLst/>
              <a:gdLst/>
              <a:ahLst/>
              <a:cxnLst/>
              <a:rect l="l" t="t" r="r" b="b"/>
              <a:pathLst>
                <a:path w="209550" h="187325">
                  <a:moveTo>
                    <a:pt x="209384" y="0"/>
                  </a:moveTo>
                  <a:lnTo>
                    <a:pt x="0" y="148793"/>
                  </a:lnTo>
                  <a:lnTo>
                    <a:pt x="184708" y="186994"/>
                  </a:lnTo>
                  <a:lnTo>
                    <a:pt x="209384" y="0"/>
                  </a:lnTo>
                  <a:close/>
                </a:path>
              </a:pathLst>
            </a:custGeom>
            <a:solidFill>
              <a:srgbClr val="F9BA73"/>
            </a:solidFill>
          </p:spPr>
          <p:txBody>
            <a:bodyPr wrap="square" lIns="0" tIns="0" rIns="0" bIns="0" rtlCol="0"/>
            <a:lstStyle/>
            <a:p>
              <a:endParaRPr sz="1154"/>
            </a:p>
          </p:txBody>
        </p:sp>
      </p:grpSp>
      <p:grpSp>
        <p:nvGrpSpPr>
          <p:cNvPr id="42" name="object 42"/>
          <p:cNvGrpSpPr/>
          <p:nvPr/>
        </p:nvGrpSpPr>
        <p:grpSpPr>
          <a:xfrm>
            <a:off x="2276029" y="5681244"/>
            <a:ext cx="163592" cy="236703"/>
            <a:chOff x="3668854" y="8544984"/>
            <a:chExt cx="257175" cy="372110"/>
          </a:xfrm>
        </p:grpSpPr>
        <p:sp>
          <p:nvSpPr>
            <p:cNvPr id="43" name="object 43"/>
            <p:cNvSpPr/>
            <p:nvPr/>
          </p:nvSpPr>
          <p:spPr>
            <a:xfrm>
              <a:off x="3793898" y="8576734"/>
              <a:ext cx="4445" cy="255904"/>
            </a:xfrm>
            <a:custGeom>
              <a:avLst/>
              <a:gdLst/>
              <a:ahLst/>
              <a:cxnLst/>
              <a:rect l="l" t="t" r="r" b="b"/>
              <a:pathLst>
                <a:path w="4445" h="255904">
                  <a:moveTo>
                    <a:pt x="2133" y="-31750"/>
                  </a:moveTo>
                  <a:lnTo>
                    <a:pt x="2133" y="287083"/>
                  </a:lnTo>
                </a:path>
              </a:pathLst>
            </a:custGeom>
            <a:ln w="67767">
              <a:solidFill>
                <a:srgbClr val="F9BA73"/>
              </a:solidFill>
            </a:ln>
          </p:spPr>
          <p:txBody>
            <a:bodyPr wrap="square" lIns="0" tIns="0" rIns="0" bIns="0" rtlCol="0"/>
            <a:lstStyle/>
            <a:p>
              <a:endParaRPr sz="1154"/>
            </a:p>
          </p:txBody>
        </p:sp>
        <p:sp>
          <p:nvSpPr>
            <p:cNvPr id="44" name="object 44"/>
            <p:cNvSpPr/>
            <p:nvPr/>
          </p:nvSpPr>
          <p:spPr>
            <a:xfrm>
              <a:off x="3668854" y="8776534"/>
              <a:ext cx="257175" cy="140335"/>
            </a:xfrm>
            <a:custGeom>
              <a:avLst/>
              <a:gdLst/>
              <a:ahLst/>
              <a:cxnLst/>
              <a:rect l="l" t="t" r="r" b="b"/>
              <a:pathLst>
                <a:path w="257175" h="140334">
                  <a:moveTo>
                    <a:pt x="256832" y="0"/>
                  </a:moveTo>
                  <a:lnTo>
                    <a:pt x="0" y="4267"/>
                  </a:lnTo>
                  <a:lnTo>
                    <a:pt x="130721" y="140258"/>
                  </a:lnTo>
                  <a:lnTo>
                    <a:pt x="256832" y="0"/>
                  </a:lnTo>
                  <a:close/>
                </a:path>
              </a:pathLst>
            </a:custGeom>
            <a:solidFill>
              <a:srgbClr val="F9BA73"/>
            </a:solidFill>
          </p:spPr>
          <p:txBody>
            <a:bodyPr wrap="square" lIns="0" tIns="0" rIns="0" bIns="0" rtlCol="0"/>
            <a:lstStyle/>
            <a:p>
              <a:endParaRPr sz="1154"/>
            </a:p>
          </p:txBody>
        </p:sp>
      </p:grpSp>
      <p:sp>
        <p:nvSpPr>
          <p:cNvPr id="45" name="object 45"/>
          <p:cNvSpPr/>
          <p:nvPr/>
        </p:nvSpPr>
        <p:spPr>
          <a:xfrm>
            <a:off x="2196173" y="5110025"/>
            <a:ext cx="277842" cy="224182"/>
          </a:xfrm>
          <a:custGeom>
            <a:avLst/>
            <a:gdLst/>
            <a:ahLst/>
            <a:cxnLst/>
            <a:rect l="l" t="t" r="r" b="b"/>
            <a:pathLst>
              <a:path w="288289" h="352425">
                <a:moveTo>
                  <a:pt x="27660" y="202996"/>
                </a:moveTo>
                <a:lnTo>
                  <a:pt x="11252" y="205016"/>
                </a:lnTo>
                <a:lnTo>
                  <a:pt x="9855" y="205371"/>
                </a:lnTo>
                <a:lnTo>
                  <a:pt x="1676" y="213550"/>
                </a:lnTo>
                <a:lnTo>
                  <a:pt x="0" y="219758"/>
                </a:lnTo>
                <a:lnTo>
                  <a:pt x="2933" y="227961"/>
                </a:lnTo>
                <a:lnTo>
                  <a:pt x="8549" y="236524"/>
                </a:lnTo>
                <a:lnTo>
                  <a:pt x="14744" y="243611"/>
                </a:lnTo>
                <a:lnTo>
                  <a:pt x="87823" y="316357"/>
                </a:lnTo>
                <a:lnTo>
                  <a:pt x="94954" y="323481"/>
                </a:lnTo>
                <a:lnTo>
                  <a:pt x="129222" y="348957"/>
                </a:lnTo>
                <a:lnTo>
                  <a:pt x="219824" y="352056"/>
                </a:lnTo>
                <a:lnTo>
                  <a:pt x="228240" y="351582"/>
                </a:lnTo>
                <a:lnTo>
                  <a:pt x="268106" y="332381"/>
                </a:lnTo>
                <a:lnTo>
                  <a:pt x="286584" y="299466"/>
                </a:lnTo>
                <a:lnTo>
                  <a:pt x="186537" y="299466"/>
                </a:lnTo>
                <a:lnTo>
                  <a:pt x="137223" y="250202"/>
                </a:lnTo>
                <a:lnTo>
                  <a:pt x="134035" y="244817"/>
                </a:lnTo>
                <a:lnTo>
                  <a:pt x="132734" y="237197"/>
                </a:lnTo>
                <a:lnTo>
                  <a:pt x="84963" y="237197"/>
                </a:lnTo>
                <a:lnTo>
                  <a:pt x="84163" y="236474"/>
                </a:lnTo>
                <a:lnTo>
                  <a:pt x="72910" y="225272"/>
                </a:lnTo>
                <a:lnTo>
                  <a:pt x="67437" y="219748"/>
                </a:lnTo>
                <a:lnTo>
                  <a:pt x="61173" y="214233"/>
                </a:lnTo>
                <a:lnTo>
                  <a:pt x="54324" y="209800"/>
                </a:lnTo>
                <a:lnTo>
                  <a:pt x="46884" y="206467"/>
                </a:lnTo>
                <a:lnTo>
                  <a:pt x="38849" y="204254"/>
                </a:lnTo>
                <a:lnTo>
                  <a:pt x="33274" y="203161"/>
                </a:lnTo>
                <a:lnTo>
                  <a:pt x="27660" y="202996"/>
                </a:lnTo>
                <a:close/>
              </a:path>
              <a:path w="288289" h="352425">
                <a:moveTo>
                  <a:pt x="288130" y="202793"/>
                </a:moveTo>
                <a:lnTo>
                  <a:pt x="217614" y="202793"/>
                </a:lnTo>
                <a:lnTo>
                  <a:pt x="224993" y="205447"/>
                </a:lnTo>
                <a:lnTo>
                  <a:pt x="236575" y="216268"/>
                </a:lnTo>
                <a:lnTo>
                  <a:pt x="239725" y="222554"/>
                </a:lnTo>
                <a:lnTo>
                  <a:pt x="240270" y="227961"/>
                </a:lnTo>
                <a:lnTo>
                  <a:pt x="240356" y="237197"/>
                </a:lnTo>
                <a:lnTo>
                  <a:pt x="238996" y="243078"/>
                </a:lnTo>
                <a:lnTo>
                  <a:pt x="236132" y="248861"/>
                </a:lnTo>
                <a:lnTo>
                  <a:pt x="231889" y="254114"/>
                </a:lnTo>
                <a:lnTo>
                  <a:pt x="187388" y="298678"/>
                </a:lnTo>
                <a:lnTo>
                  <a:pt x="186537" y="299466"/>
                </a:lnTo>
                <a:lnTo>
                  <a:pt x="286584" y="299466"/>
                </a:lnTo>
                <a:lnTo>
                  <a:pt x="287807" y="291172"/>
                </a:lnTo>
                <a:lnTo>
                  <a:pt x="288086" y="287261"/>
                </a:lnTo>
                <a:lnTo>
                  <a:pt x="288130" y="202793"/>
                </a:lnTo>
                <a:close/>
              </a:path>
              <a:path w="288289" h="352425">
                <a:moveTo>
                  <a:pt x="108508" y="27279"/>
                </a:moveTo>
                <a:lnTo>
                  <a:pt x="84963" y="237197"/>
                </a:lnTo>
                <a:lnTo>
                  <a:pt x="132734" y="237197"/>
                </a:lnTo>
                <a:lnTo>
                  <a:pt x="131483" y="229870"/>
                </a:lnTo>
                <a:lnTo>
                  <a:pt x="133235" y="222135"/>
                </a:lnTo>
                <a:lnTo>
                  <a:pt x="143408" y="208381"/>
                </a:lnTo>
                <a:lnTo>
                  <a:pt x="150317" y="204368"/>
                </a:lnTo>
                <a:lnTo>
                  <a:pt x="167220" y="202298"/>
                </a:lnTo>
                <a:lnTo>
                  <a:pt x="288130" y="202298"/>
                </a:lnTo>
                <a:lnTo>
                  <a:pt x="288138" y="156654"/>
                </a:lnTo>
                <a:lnTo>
                  <a:pt x="184251" y="156654"/>
                </a:lnTo>
                <a:lnTo>
                  <a:pt x="183679" y="156248"/>
                </a:lnTo>
                <a:lnTo>
                  <a:pt x="132562" y="156248"/>
                </a:lnTo>
                <a:lnTo>
                  <a:pt x="127381" y="154228"/>
                </a:lnTo>
                <a:lnTo>
                  <a:pt x="125722" y="151803"/>
                </a:lnTo>
                <a:lnTo>
                  <a:pt x="125603" y="47155"/>
                </a:lnTo>
                <a:lnTo>
                  <a:pt x="124285" y="40124"/>
                </a:lnTo>
                <a:lnTo>
                  <a:pt x="120665" y="34083"/>
                </a:lnTo>
                <a:lnTo>
                  <a:pt x="115240" y="29610"/>
                </a:lnTo>
                <a:lnTo>
                  <a:pt x="108508" y="27279"/>
                </a:lnTo>
                <a:close/>
              </a:path>
              <a:path w="288289" h="352425">
                <a:moveTo>
                  <a:pt x="288130" y="202298"/>
                </a:moveTo>
                <a:lnTo>
                  <a:pt x="167220" y="202298"/>
                </a:lnTo>
                <a:lnTo>
                  <a:pt x="174802" y="204609"/>
                </a:lnTo>
                <a:lnTo>
                  <a:pt x="183273" y="211569"/>
                </a:lnTo>
                <a:lnTo>
                  <a:pt x="185064" y="213245"/>
                </a:lnTo>
                <a:lnTo>
                  <a:pt x="186880" y="214845"/>
                </a:lnTo>
                <a:lnTo>
                  <a:pt x="187718" y="213944"/>
                </a:lnTo>
                <a:lnTo>
                  <a:pt x="188861" y="212572"/>
                </a:lnTo>
                <a:lnTo>
                  <a:pt x="195491" y="206298"/>
                </a:lnTo>
                <a:lnTo>
                  <a:pt x="201853" y="203492"/>
                </a:lnTo>
                <a:lnTo>
                  <a:pt x="217614" y="202793"/>
                </a:lnTo>
                <a:lnTo>
                  <a:pt x="288130" y="202793"/>
                </a:lnTo>
                <a:lnTo>
                  <a:pt x="288130" y="202298"/>
                </a:lnTo>
                <a:close/>
              </a:path>
              <a:path w="288289" h="352425">
                <a:moveTo>
                  <a:pt x="209830" y="13845"/>
                </a:moveTo>
                <a:lnTo>
                  <a:pt x="193266" y="151942"/>
                </a:lnTo>
                <a:lnTo>
                  <a:pt x="191427" y="154495"/>
                </a:lnTo>
                <a:lnTo>
                  <a:pt x="184251" y="156654"/>
                </a:lnTo>
                <a:lnTo>
                  <a:pt x="288138" y="156654"/>
                </a:lnTo>
                <a:lnTo>
                  <a:pt x="288138" y="156095"/>
                </a:lnTo>
                <a:lnTo>
                  <a:pt x="239928" y="156095"/>
                </a:lnTo>
                <a:lnTo>
                  <a:pt x="235356" y="153746"/>
                </a:lnTo>
                <a:lnTo>
                  <a:pt x="234283" y="151942"/>
                </a:lnTo>
                <a:lnTo>
                  <a:pt x="234194" y="151739"/>
                </a:lnTo>
                <a:lnTo>
                  <a:pt x="234033" y="150063"/>
                </a:lnTo>
                <a:lnTo>
                  <a:pt x="233917" y="34083"/>
                </a:lnTo>
                <a:lnTo>
                  <a:pt x="232812" y="27180"/>
                </a:lnTo>
                <a:lnTo>
                  <a:pt x="229585" y="21191"/>
                </a:lnTo>
                <a:lnTo>
                  <a:pt x="224533" y="16671"/>
                </a:lnTo>
                <a:lnTo>
                  <a:pt x="217919" y="13995"/>
                </a:lnTo>
                <a:lnTo>
                  <a:pt x="209830" y="13845"/>
                </a:lnTo>
                <a:close/>
              </a:path>
              <a:path w="288289" h="352425">
                <a:moveTo>
                  <a:pt x="161798" y="0"/>
                </a:moveTo>
                <a:lnTo>
                  <a:pt x="157099" y="0"/>
                </a:lnTo>
                <a:lnTo>
                  <a:pt x="155435" y="444"/>
                </a:lnTo>
                <a:lnTo>
                  <a:pt x="153695" y="723"/>
                </a:lnTo>
                <a:lnTo>
                  <a:pt x="145122" y="4279"/>
                </a:lnTo>
                <a:lnTo>
                  <a:pt x="140804" y="9436"/>
                </a:lnTo>
                <a:lnTo>
                  <a:pt x="139204" y="18465"/>
                </a:lnTo>
                <a:lnTo>
                  <a:pt x="139115" y="150063"/>
                </a:lnTo>
                <a:lnTo>
                  <a:pt x="138823" y="151942"/>
                </a:lnTo>
                <a:lnTo>
                  <a:pt x="135318" y="155600"/>
                </a:lnTo>
                <a:lnTo>
                  <a:pt x="132562" y="156248"/>
                </a:lnTo>
                <a:lnTo>
                  <a:pt x="183679" y="156248"/>
                </a:lnTo>
                <a:lnTo>
                  <a:pt x="180035" y="153657"/>
                </a:lnTo>
                <a:lnTo>
                  <a:pt x="179915" y="150901"/>
                </a:lnTo>
                <a:lnTo>
                  <a:pt x="179832" y="14960"/>
                </a:lnTo>
                <a:lnTo>
                  <a:pt x="177838" y="9791"/>
                </a:lnTo>
                <a:lnTo>
                  <a:pt x="170421" y="2654"/>
                </a:lnTo>
                <a:lnTo>
                  <a:pt x="166712" y="800"/>
                </a:lnTo>
                <a:lnTo>
                  <a:pt x="162204" y="177"/>
                </a:lnTo>
                <a:lnTo>
                  <a:pt x="162001" y="63"/>
                </a:lnTo>
                <a:lnTo>
                  <a:pt x="161798" y="0"/>
                </a:lnTo>
                <a:close/>
              </a:path>
              <a:path w="288289" h="352425">
                <a:moveTo>
                  <a:pt x="269189" y="66281"/>
                </a:moveTo>
                <a:lnTo>
                  <a:pt x="254241" y="70980"/>
                </a:lnTo>
                <a:lnTo>
                  <a:pt x="249669" y="76263"/>
                </a:lnTo>
                <a:lnTo>
                  <a:pt x="247523" y="85394"/>
                </a:lnTo>
                <a:lnTo>
                  <a:pt x="247434" y="150901"/>
                </a:lnTo>
                <a:lnTo>
                  <a:pt x="246659" y="153098"/>
                </a:lnTo>
                <a:lnTo>
                  <a:pt x="242227" y="155943"/>
                </a:lnTo>
                <a:lnTo>
                  <a:pt x="239928" y="156095"/>
                </a:lnTo>
                <a:lnTo>
                  <a:pt x="288138" y="156095"/>
                </a:lnTo>
                <a:lnTo>
                  <a:pt x="288150" y="82892"/>
                </a:lnTo>
                <a:lnTo>
                  <a:pt x="286321" y="77508"/>
                </a:lnTo>
                <a:lnTo>
                  <a:pt x="276021" y="67970"/>
                </a:lnTo>
                <a:lnTo>
                  <a:pt x="269189" y="66281"/>
                </a:lnTo>
                <a:close/>
              </a:path>
            </a:pathLst>
          </a:custGeom>
          <a:solidFill>
            <a:srgbClr val="F18700"/>
          </a:solidFill>
        </p:spPr>
        <p:txBody>
          <a:bodyPr wrap="square" lIns="0" tIns="0" rIns="0" bIns="0" rtlCol="0"/>
          <a:lstStyle/>
          <a:p>
            <a:endParaRPr sz="1154"/>
          </a:p>
        </p:txBody>
      </p:sp>
      <p:grpSp>
        <p:nvGrpSpPr>
          <p:cNvPr id="46" name="object 46"/>
          <p:cNvGrpSpPr/>
          <p:nvPr/>
        </p:nvGrpSpPr>
        <p:grpSpPr>
          <a:xfrm>
            <a:off x="2889196" y="5771715"/>
            <a:ext cx="713933" cy="308975"/>
            <a:chOff x="3490126" y="9001531"/>
            <a:chExt cx="614680" cy="405130"/>
          </a:xfrm>
        </p:grpSpPr>
        <p:pic>
          <p:nvPicPr>
            <p:cNvPr id="47" name="object 47"/>
            <p:cNvPicPr/>
            <p:nvPr/>
          </p:nvPicPr>
          <p:blipFill>
            <a:blip r:embed="rId4" cstate="print"/>
            <a:stretch>
              <a:fillRect/>
            </a:stretch>
          </p:blipFill>
          <p:spPr>
            <a:xfrm>
              <a:off x="3753763" y="9001531"/>
              <a:ext cx="89611" cy="90373"/>
            </a:xfrm>
            <a:prstGeom prst="rect">
              <a:avLst/>
            </a:prstGeom>
          </p:spPr>
        </p:pic>
        <p:sp>
          <p:nvSpPr>
            <p:cNvPr id="48" name="object 48"/>
            <p:cNvSpPr/>
            <p:nvPr/>
          </p:nvSpPr>
          <p:spPr>
            <a:xfrm>
              <a:off x="3698036" y="9021101"/>
              <a:ext cx="200025" cy="385445"/>
            </a:xfrm>
            <a:custGeom>
              <a:avLst/>
              <a:gdLst/>
              <a:ahLst/>
              <a:cxnLst/>
              <a:rect l="l" t="t" r="r" b="b"/>
              <a:pathLst>
                <a:path w="200025" h="385445">
                  <a:moveTo>
                    <a:pt x="193649" y="0"/>
                  </a:moveTo>
                  <a:lnTo>
                    <a:pt x="186054" y="0"/>
                  </a:lnTo>
                  <a:lnTo>
                    <a:pt x="178460" y="0"/>
                  </a:lnTo>
                  <a:lnTo>
                    <a:pt x="172300" y="6210"/>
                  </a:lnTo>
                  <a:lnTo>
                    <a:pt x="172300" y="63969"/>
                  </a:lnTo>
                  <a:lnTo>
                    <a:pt x="142659" y="86944"/>
                  </a:lnTo>
                  <a:lnTo>
                    <a:pt x="142659" y="86105"/>
                  </a:lnTo>
                  <a:lnTo>
                    <a:pt x="56057" y="86105"/>
                  </a:lnTo>
                  <a:lnTo>
                    <a:pt x="27495" y="63969"/>
                  </a:lnTo>
                  <a:lnTo>
                    <a:pt x="27495" y="6210"/>
                  </a:lnTo>
                  <a:lnTo>
                    <a:pt x="21348" y="0"/>
                  </a:lnTo>
                  <a:lnTo>
                    <a:pt x="6159" y="0"/>
                  </a:lnTo>
                  <a:lnTo>
                    <a:pt x="0" y="6210"/>
                  </a:lnTo>
                  <a:lnTo>
                    <a:pt x="0" y="75107"/>
                  </a:lnTo>
                  <a:lnTo>
                    <a:pt x="1993" y="79171"/>
                  </a:lnTo>
                  <a:lnTo>
                    <a:pt x="51485" y="117538"/>
                  </a:lnTo>
                  <a:lnTo>
                    <a:pt x="52133" y="117830"/>
                  </a:lnTo>
                  <a:lnTo>
                    <a:pt x="52133" y="364629"/>
                  </a:lnTo>
                  <a:lnTo>
                    <a:pt x="53754" y="372723"/>
                  </a:lnTo>
                  <a:lnTo>
                    <a:pt x="58173" y="379336"/>
                  </a:lnTo>
                  <a:lnTo>
                    <a:pt x="64729" y="383796"/>
                  </a:lnTo>
                  <a:lnTo>
                    <a:pt x="72758" y="385432"/>
                  </a:lnTo>
                  <a:lnTo>
                    <a:pt x="80788" y="383796"/>
                  </a:lnTo>
                  <a:lnTo>
                    <a:pt x="87349" y="379336"/>
                  </a:lnTo>
                  <a:lnTo>
                    <a:pt x="91773" y="372723"/>
                  </a:lnTo>
                  <a:lnTo>
                    <a:pt x="93395" y="364629"/>
                  </a:lnTo>
                  <a:lnTo>
                    <a:pt x="93395" y="240385"/>
                  </a:lnTo>
                  <a:lnTo>
                    <a:pt x="93624" y="237324"/>
                  </a:lnTo>
                  <a:lnTo>
                    <a:pt x="96088" y="234873"/>
                  </a:lnTo>
                  <a:lnTo>
                    <a:pt x="102361" y="234873"/>
                  </a:lnTo>
                  <a:lnTo>
                    <a:pt x="104952" y="237477"/>
                  </a:lnTo>
                  <a:lnTo>
                    <a:pt x="104851" y="364629"/>
                  </a:lnTo>
                  <a:lnTo>
                    <a:pt x="106471" y="372723"/>
                  </a:lnTo>
                  <a:lnTo>
                    <a:pt x="110891" y="379336"/>
                  </a:lnTo>
                  <a:lnTo>
                    <a:pt x="117447" y="383796"/>
                  </a:lnTo>
                  <a:lnTo>
                    <a:pt x="125475" y="385432"/>
                  </a:lnTo>
                  <a:lnTo>
                    <a:pt x="133504" y="383796"/>
                  </a:lnTo>
                  <a:lnTo>
                    <a:pt x="140060" y="379336"/>
                  </a:lnTo>
                  <a:lnTo>
                    <a:pt x="144480" y="372723"/>
                  </a:lnTo>
                  <a:lnTo>
                    <a:pt x="146100" y="364629"/>
                  </a:lnTo>
                  <a:lnTo>
                    <a:pt x="146100" y="118668"/>
                  </a:lnTo>
                  <a:lnTo>
                    <a:pt x="147840" y="117906"/>
                  </a:lnTo>
                  <a:lnTo>
                    <a:pt x="197815" y="79171"/>
                  </a:lnTo>
                  <a:lnTo>
                    <a:pt x="199809" y="75107"/>
                  </a:lnTo>
                  <a:lnTo>
                    <a:pt x="199809" y="6210"/>
                  </a:lnTo>
                  <a:lnTo>
                    <a:pt x="193649" y="0"/>
                  </a:lnTo>
                  <a:close/>
                </a:path>
              </a:pathLst>
            </a:custGeom>
            <a:solidFill>
              <a:srgbClr val="F18700"/>
            </a:solidFill>
          </p:spPr>
          <p:txBody>
            <a:bodyPr wrap="square" lIns="0" tIns="0" rIns="0" bIns="0" rtlCol="0"/>
            <a:lstStyle/>
            <a:p>
              <a:endParaRPr sz="1154"/>
            </a:p>
          </p:txBody>
        </p:sp>
        <p:pic>
          <p:nvPicPr>
            <p:cNvPr id="49" name="object 49"/>
            <p:cNvPicPr/>
            <p:nvPr/>
          </p:nvPicPr>
          <p:blipFill>
            <a:blip r:embed="rId5" cstate="print"/>
            <a:stretch>
              <a:fillRect/>
            </a:stretch>
          </p:blipFill>
          <p:spPr>
            <a:xfrm>
              <a:off x="3976420" y="9046719"/>
              <a:ext cx="79603" cy="80289"/>
            </a:xfrm>
            <a:prstGeom prst="rect">
              <a:avLst/>
            </a:prstGeom>
          </p:spPr>
        </p:pic>
        <p:sp>
          <p:nvSpPr>
            <p:cNvPr id="50" name="object 50"/>
            <p:cNvSpPr/>
            <p:nvPr/>
          </p:nvSpPr>
          <p:spPr>
            <a:xfrm>
              <a:off x="3926907"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pic>
          <p:nvPicPr>
            <p:cNvPr id="51" name="object 51"/>
            <p:cNvPicPr/>
            <p:nvPr/>
          </p:nvPicPr>
          <p:blipFill>
            <a:blip r:embed="rId5" cstate="print"/>
            <a:stretch>
              <a:fillRect/>
            </a:stretch>
          </p:blipFill>
          <p:spPr>
            <a:xfrm>
              <a:off x="3539638" y="9046719"/>
              <a:ext cx="79603" cy="80289"/>
            </a:xfrm>
            <a:prstGeom prst="rect">
              <a:avLst/>
            </a:prstGeom>
          </p:spPr>
        </p:pic>
        <p:sp>
          <p:nvSpPr>
            <p:cNvPr id="52" name="object 52"/>
            <p:cNvSpPr/>
            <p:nvPr/>
          </p:nvSpPr>
          <p:spPr>
            <a:xfrm>
              <a:off x="3490126"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grpSp>
      <p:grpSp>
        <p:nvGrpSpPr>
          <p:cNvPr id="55" name="object 46">
            <a:extLst>
              <a:ext uri="{FF2B5EF4-FFF2-40B4-BE49-F238E27FC236}">
                <a16:creationId xmlns:a16="http://schemas.microsoft.com/office/drawing/2014/main" id="{04A05B3D-C376-A3E4-2CC3-E8150128093E}"/>
              </a:ext>
            </a:extLst>
          </p:cNvPr>
          <p:cNvGrpSpPr/>
          <p:nvPr/>
        </p:nvGrpSpPr>
        <p:grpSpPr>
          <a:xfrm>
            <a:off x="2027305" y="5968620"/>
            <a:ext cx="713933" cy="308975"/>
            <a:chOff x="3490126" y="9001531"/>
            <a:chExt cx="614680" cy="405130"/>
          </a:xfrm>
        </p:grpSpPr>
        <p:pic>
          <p:nvPicPr>
            <p:cNvPr id="56" name="object 47">
              <a:extLst>
                <a:ext uri="{FF2B5EF4-FFF2-40B4-BE49-F238E27FC236}">
                  <a16:creationId xmlns:a16="http://schemas.microsoft.com/office/drawing/2014/main" id="{F46A8763-9C3B-9540-E95C-67E1FCACD726}"/>
                </a:ext>
              </a:extLst>
            </p:cNvPr>
            <p:cNvPicPr/>
            <p:nvPr/>
          </p:nvPicPr>
          <p:blipFill>
            <a:blip r:embed="rId4" cstate="print"/>
            <a:stretch>
              <a:fillRect/>
            </a:stretch>
          </p:blipFill>
          <p:spPr>
            <a:xfrm>
              <a:off x="3753763" y="9001531"/>
              <a:ext cx="89611" cy="90373"/>
            </a:xfrm>
            <a:prstGeom prst="rect">
              <a:avLst/>
            </a:prstGeom>
          </p:spPr>
        </p:pic>
        <p:sp>
          <p:nvSpPr>
            <p:cNvPr id="57" name="object 48">
              <a:extLst>
                <a:ext uri="{FF2B5EF4-FFF2-40B4-BE49-F238E27FC236}">
                  <a16:creationId xmlns:a16="http://schemas.microsoft.com/office/drawing/2014/main" id="{A6E1C791-B405-7A93-5513-89616807FFAD}"/>
                </a:ext>
              </a:extLst>
            </p:cNvPr>
            <p:cNvSpPr/>
            <p:nvPr/>
          </p:nvSpPr>
          <p:spPr>
            <a:xfrm>
              <a:off x="3698036" y="9021101"/>
              <a:ext cx="200025" cy="385445"/>
            </a:xfrm>
            <a:custGeom>
              <a:avLst/>
              <a:gdLst/>
              <a:ahLst/>
              <a:cxnLst/>
              <a:rect l="l" t="t" r="r" b="b"/>
              <a:pathLst>
                <a:path w="200025" h="385445">
                  <a:moveTo>
                    <a:pt x="193649" y="0"/>
                  </a:moveTo>
                  <a:lnTo>
                    <a:pt x="186054" y="0"/>
                  </a:lnTo>
                  <a:lnTo>
                    <a:pt x="178460" y="0"/>
                  </a:lnTo>
                  <a:lnTo>
                    <a:pt x="172300" y="6210"/>
                  </a:lnTo>
                  <a:lnTo>
                    <a:pt x="172300" y="63969"/>
                  </a:lnTo>
                  <a:lnTo>
                    <a:pt x="142659" y="86944"/>
                  </a:lnTo>
                  <a:lnTo>
                    <a:pt x="142659" y="86105"/>
                  </a:lnTo>
                  <a:lnTo>
                    <a:pt x="56057" y="86105"/>
                  </a:lnTo>
                  <a:lnTo>
                    <a:pt x="27495" y="63969"/>
                  </a:lnTo>
                  <a:lnTo>
                    <a:pt x="27495" y="6210"/>
                  </a:lnTo>
                  <a:lnTo>
                    <a:pt x="21348" y="0"/>
                  </a:lnTo>
                  <a:lnTo>
                    <a:pt x="6159" y="0"/>
                  </a:lnTo>
                  <a:lnTo>
                    <a:pt x="0" y="6210"/>
                  </a:lnTo>
                  <a:lnTo>
                    <a:pt x="0" y="75107"/>
                  </a:lnTo>
                  <a:lnTo>
                    <a:pt x="1993" y="79171"/>
                  </a:lnTo>
                  <a:lnTo>
                    <a:pt x="51485" y="117538"/>
                  </a:lnTo>
                  <a:lnTo>
                    <a:pt x="52133" y="117830"/>
                  </a:lnTo>
                  <a:lnTo>
                    <a:pt x="52133" y="364629"/>
                  </a:lnTo>
                  <a:lnTo>
                    <a:pt x="53754" y="372723"/>
                  </a:lnTo>
                  <a:lnTo>
                    <a:pt x="58173" y="379336"/>
                  </a:lnTo>
                  <a:lnTo>
                    <a:pt x="64729" y="383796"/>
                  </a:lnTo>
                  <a:lnTo>
                    <a:pt x="72758" y="385432"/>
                  </a:lnTo>
                  <a:lnTo>
                    <a:pt x="80788" y="383796"/>
                  </a:lnTo>
                  <a:lnTo>
                    <a:pt x="87349" y="379336"/>
                  </a:lnTo>
                  <a:lnTo>
                    <a:pt x="91773" y="372723"/>
                  </a:lnTo>
                  <a:lnTo>
                    <a:pt x="93395" y="364629"/>
                  </a:lnTo>
                  <a:lnTo>
                    <a:pt x="93395" y="240385"/>
                  </a:lnTo>
                  <a:lnTo>
                    <a:pt x="93624" y="237324"/>
                  </a:lnTo>
                  <a:lnTo>
                    <a:pt x="96088" y="234873"/>
                  </a:lnTo>
                  <a:lnTo>
                    <a:pt x="102361" y="234873"/>
                  </a:lnTo>
                  <a:lnTo>
                    <a:pt x="104952" y="237477"/>
                  </a:lnTo>
                  <a:lnTo>
                    <a:pt x="104851" y="364629"/>
                  </a:lnTo>
                  <a:lnTo>
                    <a:pt x="106471" y="372723"/>
                  </a:lnTo>
                  <a:lnTo>
                    <a:pt x="110891" y="379336"/>
                  </a:lnTo>
                  <a:lnTo>
                    <a:pt x="117447" y="383796"/>
                  </a:lnTo>
                  <a:lnTo>
                    <a:pt x="125475" y="385432"/>
                  </a:lnTo>
                  <a:lnTo>
                    <a:pt x="133504" y="383796"/>
                  </a:lnTo>
                  <a:lnTo>
                    <a:pt x="140060" y="379336"/>
                  </a:lnTo>
                  <a:lnTo>
                    <a:pt x="144480" y="372723"/>
                  </a:lnTo>
                  <a:lnTo>
                    <a:pt x="146100" y="364629"/>
                  </a:lnTo>
                  <a:lnTo>
                    <a:pt x="146100" y="118668"/>
                  </a:lnTo>
                  <a:lnTo>
                    <a:pt x="147840" y="117906"/>
                  </a:lnTo>
                  <a:lnTo>
                    <a:pt x="197815" y="79171"/>
                  </a:lnTo>
                  <a:lnTo>
                    <a:pt x="199809" y="75107"/>
                  </a:lnTo>
                  <a:lnTo>
                    <a:pt x="199809" y="6210"/>
                  </a:lnTo>
                  <a:lnTo>
                    <a:pt x="193649" y="0"/>
                  </a:lnTo>
                  <a:close/>
                </a:path>
              </a:pathLst>
            </a:custGeom>
            <a:solidFill>
              <a:srgbClr val="F18700"/>
            </a:solidFill>
          </p:spPr>
          <p:txBody>
            <a:bodyPr wrap="square" lIns="0" tIns="0" rIns="0" bIns="0" rtlCol="0"/>
            <a:lstStyle/>
            <a:p>
              <a:endParaRPr sz="1154"/>
            </a:p>
          </p:txBody>
        </p:sp>
        <p:pic>
          <p:nvPicPr>
            <p:cNvPr id="58" name="object 49">
              <a:extLst>
                <a:ext uri="{FF2B5EF4-FFF2-40B4-BE49-F238E27FC236}">
                  <a16:creationId xmlns:a16="http://schemas.microsoft.com/office/drawing/2014/main" id="{0A1ED7FB-D7BB-219C-E9D0-D307DA7355B8}"/>
                </a:ext>
              </a:extLst>
            </p:cNvPr>
            <p:cNvPicPr/>
            <p:nvPr/>
          </p:nvPicPr>
          <p:blipFill>
            <a:blip r:embed="rId5" cstate="print"/>
            <a:stretch>
              <a:fillRect/>
            </a:stretch>
          </p:blipFill>
          <p:spPr>
            <a:xfrm>
              <a:off x="3976420" y="9046719"/>
              <a:ext cx="79603" cy="80289"/>
            </a:xfrm>
            <a:prstGeom prst="rect">
              <a:avLst/>
            </a:prstGeom>
          </p:spPr>
        </p:pic>
        <p:sp>
          <p:nvSpPr>
            <p:cNvPr id="59" name="object 50">
              <a:extLst>
                <a:ext uri="{FF2B5EF4-FFF2-40B4-BE49-F238E27FC236}">
                  <a16:creationId xmlns:a16="http://schemas.microsoft.com/office/drawing/2014/main" id="{A26794CC-DBFA-B79F-24D7-C68732113928}"/>
                </a:ext>
              </a:extLst>
            </p:cNvPr>
            <p:cNvSpPr/>
            <p:nvPr/>
          </p:nvSpPr>
          <p:spPr>
            <a:xfrm>
              <a:off x="3926907"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pic>
          <p:nvPicPr>
            <p:cNvPr id="60" name="object 51">
              <a:extLst>
                <a:ext uri="{FF2B5EF4-FFF2-40B4-BE49-F238E27FC236}">
                  <a16:creationId xmlns:a16="http://schemas.microsoft.com/office/drawing/2014/main" id="{E8F0979C-BDD3-51D3-D66C-36DF6ADF0E82}"/>
                </a:ext>
              </a:extLst>
            </p:cNvPr>
            <p:cNvPicPr/>
            <p:nvPr/>
          </p:nvPicPr>
          <p:blipFill>
            <a:blip r:embed="rId5" cstate="print"/>
            <a:stretch>
              <a:fillRect/>
            </a:stretch>
          </p:blipFill>
          <p:spPr>
            <a:xfrm>
              <a:off x="3539638" y="9046719"/>
              <a:ext cx="79603" cy="80289"/>
            </a:xfrm>
            <a:prstGeom prst="rect">
              <a:avLst/>
            </a:prstGeom>
          </p:spPr>
        </p:pic>
        <p:sp>
          <p:nvSpPr>
            <p:cNvPr id="61" name="object 52">
              <a:extLst>
                <a:ext uri="{FF2B5EF4-FFF2-40B4-BE49-F238E27FC236}">
                  <a16:creationId xmlns:a16="http://schemas.microsoft.com/office/drawing/2014/main" id="{8C741407-5B03-27E1-2100-9976F1064EC0}"/>
                </a:ext>
              </a:extLst>
            </p:cNvPr>
            <p:cNvSpPr/>
            <p:nvPr/>
          </p:nvSpPr>
          <p:spPr>
            <a:xfrm>
              <a:off x="3490126"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grpSp>
      <p:sp>
        <p:nvSpPr>
          <p:cNvPr id="94" name="object 17">
            <a:extLst>
              <a:ext uri="{FF2B5EF4-FFF2-40B4-BE49-F238E27FC236}">
                <a16:creationId xmlns:a16="http://schemas.microsoft.com/office/drawing/2014/main" id="{5628150D-0074-6E5C-B4F7-871A4E7E8D80}"/>
              </a:ext>
            </a:extLst>
          </p:cNvPr>
          <p:cNvSpPr txBox="1"/>
          <p:nvPr/>
        </p:nvSpPr>
        <p:spPr>
          <a:xfrm>
            <a:off x="4378708" y="5436044"/>
            <a:ext cx="1840989" cy="125619"/>
          </a:xfrm>
          <a:prstGeom prst="rect">
            <a:avLst/>
          </a:prstGeom>
        </p:spPr>
        <p:txBody>
          <a:bodyPr vert="horz" wrap="square" lIns="0" tIns="17918" rIns="0" bIns="0" rtlCol="0">
            <a:spAutoFit/>
          </a:bodyPr>
          <a:lstStyle/>
          <a:p>
            <a:pPr marL="8145" marR="3258">
              <a:lnSpc>
                <a:spcPts val="705"/>
              </a:lnSpc>
              <a:spcBef>
                <a:spcPts val="140"/>
              </a:spcBef>
            </a:pPr>
            <a:r>
              <a:rPr sz="1400" b="1" spc="-22" dirty="0">
                <a:solidFill>
                  <a:srgbClr val="6A5E4A"/>
                </a:solidFill>
                <a:latin typeface="Trebuchet MS"/>
                <a:cs typeface="Trebuchet MS"/>
              </a:rPr>
              <a:t>Strutture </a:t>
            </a:r>
            <a:r>
              <a:rPr sz="1400" b="1" spc="-186" dirty="0">
                <a:solidFill>
                  <a:srgbClr val="6A5E4A"/>
                </a:solidFill>
                <a:latin typeface="Trebuchet MS"/>
                <a:cs typeface="Trebuchet MS"/>
              </a:rPr>
              <a:t> </a:t>
            </a:r>
            <a:r>
              <a:rPr sz="1400" b="1" spc="-19" dirty="0">
                <a:solidFill>
                  <a:srgbClr val="6A5E4A"/>
                </a:solidFill>
                <a:latin typeface="Trebuchet MS"/>
                <a:cs typeface="Trebuchet MS"/>
              </a:rPr>
              <a:t>caritati</a:t>
            </a:r>
            <a:r>
              <a:rPr sz="1400" b="1" spc="-35" dirty="0">
                <a:solidFill>
                  <a:srgbClr val="6A5E4A"/>
                </a:solidFill>
                <a:latin typeface="Trebuchet MS"/>
                <a:cs typeface="Trebuchet MS"/>
              </a:rPr>
              <a:t>v</a:t>
            </a:r>
            <a:r>
              <a:rPr sz="1400" b="1" spc="-10" dirty="0">
                <a:solidFill>
                  <a:srgbClr val="6A5E4A"/>
                </a:solidFill>
                <a:latin typeface="Trebuchet MS"/>
                <a:cs typeface="Trebuchet MS"/>
              </a:rPr>
              <a:t>e</a:t>
            </a:r>
            <a:endParaRPr sz="1400" dirty="0">
              <a:latin typeface="Trebuchet MS"/>
              <a:cs typeface="Trebuchet MS"/>
            </a:endParaRPr>
          </a:p>
        </p:txBody>
      </p:sp>
      <p:grpSp>
        <p:nvGrpSpPr>
          <p:cNvPr id="95" name="object 36">
            <a:extLst>
              <a:ext uri="{FF2B5EF4-FFF2-40B4-BE49-F238E27FC236}">
                <a16:creationId xmlns:a16="http://schemas.microsoft.com/office/drawing/2014/main" id="{537314CA-8E01-D6DF-2C1D-3EC8B84A2124}"/>
              </a:ext>
            </a:extLst>
          </p:cNvPr>
          <p:cNvGrpSpPr/>
          <p:nvPr/>
        </p:nvGrpSpPr>
        <p:grpSpPr>
          <a:xfrm>
            <a:off x="4551830" y="5542204"/>
            <a:ext cx="152685" cy="184597"/>
            <a:chOff x="3184917" y="8529090"/>
            <a:chExt cx="240029" cy="290195"/>
          </a:xfrm>
        </p:grpSpPr>
        <p:sp>
          <p:nvSpPr>
            <p:cNvPr id="96" name="object 37">
              <a:extLst>
                <a:ext uri="{FF2B5EF4-FFF2-40B4-BE49-F238E27FC236}">
                  <a16:creationId xmlns:a16="http://schemas.microsoft.com/office/drawing/2014/main" id="{29096259-39A5-FB53-82F0-13FDCF568909}"/>
                </a:ext>
              </a:extLst>
            </p:cNvPr>
            <p:cNvSpPr/>
            <p:nvPr/>
          </p:nvSpPr>
          <p:spPr>
            <a:xfrm>
              <a:off x="3258675" y="8560840"/>
              <a:ext cx="134620" cy="189230"/>
            </a:xfrm>
            <a:custGeom>
              <a:avLst/>
              <a:gdLst/>
              <a:ahLst/>
              <a:cxnLst/>
              <a:rect l="l" t="t" r="r" b="b"/>
              <a:pathLst>
                <a:path w="134620" h="189229">
                  <a:moveTo>
                    <a:pt x="134429" y="0"/>
                  </a:moveTo>
                  <a:lnTo>
                    <a:pt x="0" y="189166"/>
                  </a:lnTo>
                </a:path>
              </a:pathLst>
            </a:custGeom>
            <a:ln w="63500">
              <a:solidFill>
                <a:srgbClr val="F9BA73"/>
              </a:solidFill>
            </a:ln>
          </p:spPr>
          <p:txBody>
            <a:bodyPr wrap="square" lIns="0" tIns="0" rIns="0" bIns="0" rtlCol="0"/>
            <a:lstStyle/>
            <a:p>
              <a:endParaRPr sz="1154"/>
            </a:p>
          </p:txBody>
        </p:sp>
        <p:sp>
          <p:nvSpPr>
            <p:cNvPr id="97" name="object 38">
              <a:extLst>
                <a:ext uri="{FF2B5EF4-FFF2-40B4-BE49-F238E27FC236}">
                  <a16:creationId xmlns:a16="http://schemas.microsoft.com/office/drawing/2014/main" id="{AD3B8CA3-B085-0FD4-1981-263A891CA132}"/>
                </a:ext>
              </a:extLst>
            </p:cNvPr>
            <p:cNvSpPr/>
            <p:nvPr/>
          </p:nvSpPr>
          <p:spPr>
            <a:xfrm>
              <a:off x="3184917" y="8632080"/>
              <a:ext cx="209550" cy="187325"/>
            </a:xfrm>
            <a:custGeom>
              <a:avLst/>
              <a:gdLst/>
              <a:ahLst/>
              <a:cxnLst/>
              <a:rect l="l" t="t" r="r" b="b"/>
              <a:pathLst>
                <a:path w="209550" h="187325">
                  <a:moveTo>
                    <a:pt x="0" y="0"/>
                  </a:moveTo>
                  <a:lnTo>
                    <a:pt x="24676" y="186994"/>
                  </a:lnTo>
                  <a:lnTo>
                    <a:pt x="209384" y="148793"/>
                  </a:lnTo>
                  <a:lnTo>
                    <a:pt x="0" y="0"/>
                  </a:lnTo>
                  <a:close/>
                </a:path>
              </a:pathLst>
            </a:custGeom>
            <a:solidFill>
              <a:srgbClr val="F9BA73"/>
            </a:solidFill>
          </p:spPr>
          <p:txBody>
            <a:bodyPr wrap="square" lIns="0" tIns="0" rIns="0" bIns="0" rtlCol="0"/>
            <a:lstStyle/>
            <a:p>
              <a:endParaRPr sz="1154"/>
            </a:p>
          </p:txBody>
        </p:sp>
      </p:grpSp>
      <p:grpSp>
        <p:nvGrpSpPr>
          <p:cNvPr id="98" name="object 39">
            <a:extLst>
              <a:ext uri="{FF2B5EF4-FFF2-40B4-BE49-F238E27FC236}">
                <a16:creationId xmlns:a16="http://schemas.microsoft.com/office/drawing/2014/main" id="{DE7A65E6-328B-71E4-DB08-069A6BC7B71B}"/>
              </a:ext>
            </a:extLst>
          </p:cNvPr>
          <p:cNvGrpSpPr/>
          <p:nvPr/>
        </p:nvGrpSpPr>
        <p:grpSpPr>
          <a:xfrm>
            <a:off x="5564077" y="5553062"/>
            <a:ext cx="152685" cy="184597"/>
            <a:chOff x="4169770" y="8529090"/>
            <a:chExt cx="240029" cy="290195"/>
          </a:xfrm>
        </p:grpSpPr>
        <p:sp>
          <p:nvSpPr>
            <p:cNvPr id="99" name="object 40">
              <a:extLst>
                <a:ext uri="{FF2B5EF4-FFF2-40B4-BE49-F238E27FC236}">
                  <a16:creationId xmlns:a16="http://schemas.microsoft.com/office/drawing/2014/main" id="{0782CCF0-50FE-8D67-7E8D-0ECD9B58D14D}"/>
                </a:ext>
              </a:extLst>
            </p:cNvPr>
            <p:cNvSpPr/>
            <p:nvPr/>
          </p:nvSpPr>
          <p:spPr>
            <a:xfrm>
              <a:off x="4201520" y="8560840"/>
              <a:ext cx="134620" cy="189230"/>
            </a:xfrm>
            <a:custGeom>
              <a:avLst/>
              <a:gdLst/>
              <a:ahLst/>
              <a:cxnLst/>
              <a:rect l="l" t="t" r="r" b="b"/>
              <a:pathLst>
                <a:path w="134620" h="189229">
                  <a:moveTo>
                    <a:pt x="0" y="0"/>
                  </a:moveTo>
                  <a:lnTo>
                    <a:pt x="134429" y="189166"/>
                  </a:lnTo>
                </a:path>
              </a:pathLst>
            </a:custGeom>
            <a:ln w="63500">
              <a:solidFill>
                <a:srgbClr val="F9BA73"/>
              </a:solidFill>
            </a:ln>
          </p:spPr>
          <p:txBody>
            <a:bodyPr wrap="square" lIns="0" tIns="0" rIns="0" bIns="0" rtlCol="0"/>
            <a:lstStyle/>
            <a:p>
              <a:endParaRPr sz="1154"/>
            </a:p>
          </p:txBody>
        </p:sp>
        <p:sp>
          <p:nvSpPr>
            <p:cNvPr id="100" name="object 41">
              <a:extLst>
                <a:ext uri="{FF2B5EF4-FFF2-40B4-BE49-F238E27FC236}">
                  <a16:creationId xmlns:a16="http://schemas.microsoft.com/office/drawing/2014/main" id="{A3309B74-2E71-4A14-B31C-6722B3396324}"/>
                </a:ext>
              </a:extLst>
            </p:cNvPr>
            <p:cNvSpPr/>
            <p:nvPr/>
          </p:nvSpPr>
          <p:spPr>
            <a:xfrm>
              <a:off x="4200323" y="8632080"/>
              <a:ext cx="209550" cy="187325"/>
            </a:xfrm>
            <a:custGeom>
              <a:avLst/>
              <a:gdLst/>
              <a:ahLst/>
              <a:cxnLst/>
              <a:rect l="l" t="t" r="r" b="b"/>
              <a:pathLst>
                <a:path w="209550" h="187325">
                  <a:moveTo>
                    <a:pt x="209384" y="0"/>
                  </a:moveTo>
                  <a:lnTo>
                    <a:pt x="0" y="148793"/>
                  </a:lnTo>
                  <a:lnTo>
                    <a:pt x="184708" y="186994"/>
                  </a:lnTo>
                  <a:lnTo>
                    <a:pt x="209384" y="0"/>
                  </a:lnTo>
                  <a:close/>
                </a:path>
              </a:pathLst>
            </a:custGeom>
            <a:solidFill>
              <a:srgbClr val="F9BA73"/>
            </a:solidFill>
          </p:spPr>
          <p:txBody>
            <a:bodyPr wrap="square" lIns="0" tIns="0" rIns="0" bIns="0" rtlCol="0"/>
            <a:lstStyle/>
            <a:p>
              <a:endParaRPr sz="1154"/>
            </a:p>
          </p:txBody>
        </p:sp>
      </p:grpSp>
      <p:grpSp>
        <p:nvGrpSpPr>
          <p:cNvPr id="101" name="object 42">
            <a:extLst>
              <a:ext uri="{FF2B5EF4-FFF2-40B4-BE49-F238E27FC236}">
                <a16:creationId xmlns:a16="http://schemas.microsoft.com/office/drawing/2014/main" id="{60D8B4BE-698D-92A6-D6CE-816B2D446A32}"/>
              </a:ext>
            </a:extLst>
          </p:cNvPr>
          <p:cNvGrpSpPr/>
          <p:nvPr/>
        </p:nvGrpSpPr>
        <p:grpSpPr>
          <a:xfrm>
            <a:off x="5100319" y="5681188"/>
            <a:ext cx="163592" cy="236703"/>
            <a:chOff x="3668854" y="8544984"/>
            <a:chExt cx="257175" cy="372110"/>
          </a:xfrm>
        </p:grpSpPr>
        <p:sp>
          <p:nvSpPr>
            <p:cNvPr id="102" name="object 43">
              <a:extLst>
                <a:ext uri="{FF2B5EF4-FFF2-40B4-BE49-F238E27FC236}">
                  <a16:creationId xmlns:a16="http://schemas.microsoft.com/office/drawing/2014/main" id="{CA3C362D-4784-E939-ED2F-A64085F09D9A}"/>
                </a:ext>
              </a:extLst>
            </p:cNvPr>
            <p:cNvSpPr/>
            <p:nvPr/>
          </p:nvSpPr>
          <p:spPr>
            <a:xfrm>
              <a:off x="3793898" y="8576734"/>
              <a:ext cx="4445" cy="255904"/>
            </a:xfrm>
            <a:custGeom>
              <a:avLst/>
              <a:gdLst/>
              <a:ahLst/>
              <a:cxnLst/>
              <a:rect l="l" t="t" r="r" b="b"/>
              <a:pathLst>
                <a:path w="4445" h="255904">
                  <a:moveTo>
                    <a:pt x="2133" y="-31750"/>
                  </a:moveTo>
                  <a:lnTo>
                    <a:pt x="2133" y="287083"/>
                  </a:lnTo>
                </a:path>
              </a:pathLst>
            </a:custGeom>
            <a:ln w="67767">
              <a:solidFill>
                <a:srgbClr val="F9BA73"/>
              </a:solidFill>
            </a:ln>
          </p:spPr>
          <p:txBody>
            <a:bodyPr wrap="square" lIns="0" tIns="0" rIns="0" bIns="0" rtlCol="0"/>
            <a:lstStyle/>
            <a:p>
              <a:endParaRPr sz="1154"/>
            </a:p>
          </p:txBody>
        </p:sp>
        <p:sp>
          <p:nvSpPr>
            <p:cNvPr id="103" name="object 44">
              <a:extLst>
                <a:ext uri="{FF2B5EF4-FFF2-40B4-BE49-F238E27FC236}">
                  <a16:creationId xmlns:a16="http://schemas.microsoft.com/office/drawing/2014/main" id="{D0713950-ADFD-D995-4465-067AEECD2C91}"/>
                </a:ext>
              </a:extLst>
            </p:cNvPr>
            <p:cNvSpPr/>
            <p:nvPr/>
          </p:nvSpPr>
          <p:spPr>
            <a:xfrm>
              <a:off x="3668854" y="8776534"/>
              <a:ext cx="257175" cy="140335"/>
            </a:xfrm>
            <a:custGeom>
              <a:avLst/>
              <a:gdLst/>
              <a:ahLst/>
              <a:cxnLst/>
              <a:rect l="l" t="t" r="r" b="b"/>
              <a:pathLst>
                <a:path w="257175" h="140334">
                  <a:moveTo>
                    <a:pt x="256832" y="0"/>
                  </a:moveTo>
                  <a:lnTo>
                    <a:pt x="0" y="4267"/>
                  </a:lnTo>
                  <a:lnTo>
                    <a:pt x="130721" y="140258"/>
                  </a:lnTo>
                  <a:lnTo>
                    <a:pt x="256832" y="0"/>
                  </a:lnTo>
                  <a:close/>
                </a:path>
              </a:pathLst>
            </a:custGeom>
            <a:solidFill>
              <a:srgbClr val="F9BA73"/>
            </a:solidFill>
          </p:spPr>
          <p:txBody>
            <a:bodyPr wrap="square" lIns="0" tIns="0" rIns="0" bIns="0" rtlCol="0"/>
            <a:lstStyle/>
            <a:p>
              <a:endParaRPr sz="1154"/>
            </a:p>
          </p:txBody>
        </p:sp>
      </p:grpSp>
      <p:sp>
        <p:nvSpPr>
          <p:cNvPr id="104" name="object 45">
            <a:extLst>
              <a:ext uri="{FF2B5EF4-FFF2-40B4-BE49-F238E27FC236}">
                <a16:creationId xmlns:a16="http://schemas.microsoft.com/office/drawing/2014/main" id="{36FEADFA-CAB1-03E1-994C-AEA374A28BF0}"/>
              </a:ext>
            </a:extLst>
          </p:cNvPr>
          <p:cNvSpPr/>
          <p:nvPr/>
        </p:nvSpPr>
        <p:spPr>
          <a:xfrm>
            <a:off x="5020463" y="5109968"/>
            <a:ext cx="277842" cy="224182"/>
          </a:xfrm>
          <a:custGeom>
            <a:avLst/>
            <a:gdLst/>
            <a:ahLst/>
            <a:cxnLst/>
            <a:rect l="l" t="t" r="r" b="b"/>
            <a:pathLst>
              <a:path w="288289" h="352425">
                <a:moveTo>
                  <a:pt x="27660" y="202996"/>
                </a:moveTo>
                <a:lnTo>
                  <a:pt x="11252" y="205016"/>
                </a:lnTo>
                <a:lnTo>
                  <a:pt x="9855" y="205371"/>
                </a:lnTo>
                <a:lnTo>
                  <a:pt x="1676" y="213550"/>
                </a:lnTo>
                <a:lnTo>
                  <a:pt x="0" y="219758"/>
                </a:lnTo>
                <a:lnTo>
                  <a:pt x="2933" y="227961"/>
                </a:lnTo>
                <a:lnTo>
                  <a:pt x="8549" y="236524"/>
                </a:lnTo>
                <a:lnTo>
                  <a:pt x="14744" y="243611"/>
                </a:lnTo>
                <a:lnTo>
                  <a:pt x="87823" y="316357"/>
                </a:lnTo>
                <a:lnTo>
                  <a:pt x="94954" y="323481"/>
                </a:lnTo>
                <a:lnTo>
                  <a:pt x="129222" y="348957"/>
                </a:lnTo>
                <a:lnTo>
                  <a:pt x="219824" y="352056"/>
                </a:lnTo>
                <a:lnTo>
                  <a:pt x="228240" y="351582"/>
                </a:lnTo>
                <a:lnTo>
                  <a:pt x="268106" y="332381"/>
                </a:lnTo>
                <a:lnTo>
                  <a:pt x="286584" y="299466"/>
                </a:lnTo>
                <a:lnTo>
                  <a:pt x="186537" y="299466"/>
                </a:lnTo>
                <a:lnTo>
                  <a:pt x="137223" y="250202"/>
                </a:lnTo>
                <a:lnTo>
                  <a:pt x="134035" y="244817"/>
                </a:lnTo>
                <a:lnTo>
                  <a:pt x="132734" y="237197"/>
                </a:lnTo>
                <a:lnTo>
                  <a:pt x="84963" y="237197"/>
                </a:lnTo>
                <a:lnTo>
                  <a:pt x="84163" y="236474"/>
                </a:lnTo>
                <a:lnTo>
                  <a:pt x="72910" y="225272"/>
                </a:lnTo>
                <a:lnTo>
                  <a:pt x="67437" y="219748"/>
                </a:lnTo>
                <a:lnTo>
                  <a:pt x="61173" y="214233"/>
                </a:lnTo>
                <a:lnTo>
                  <a:pt x="54324" y="209800"/>
                </a:lnTo>
                <a:lnTo>
                  <a:pt x="46884" y="206467"/>
                </a:lnTo>
                <a:lnTo>
                  <a:pt x="38849" y="204254"/>
                </a:lnTo>
                <a:lnTo>
                  <a:pt x="33274" y="203161"/>
                </a:lnTo>
                <a:lnTo>
                  <a:pt x="27660" y="202996"/>
                </a:lnTo>
                <a:close/>
              </a:path>
              <a:path w="288289" h="352425">
                <a:moveTo>
                  <a:pt x="288130" y="202793"/>
                </a:moveTo>
                <a:lnTo>
                  <a:pt x="217614" y="202793"/>
                </a:lnTo>
                <a:lnTo>
                  <a:pt x="224993" y="205447"/>
                </a:lnTo>
                <a:lnTo>
                  <a:pt x="236575" y="216268"/>
                </a:lnTo>
                <a:lnTo>
                  <a:pt x="239725" y="222554"/>
                </a:lnTo>
                <a:lnTo>
                  <a:pt x="240270" y="227961"/>
                </a:lnTo>
                <a:lnTo>
                  <a:pt x="240356" y="237197"/>
                </a:lnTo>
                <a:lnTo>
                  <a:pt x="238996" y="243078"/>
                </a:lnTo>
                <a:lnTo>
                  <a:pt x="236132" y="248861"/>
                </a:lnTo>
                <a:lnTo>
                  <a:pt x="231889" y="254114"/>
                </a:lnTo>
                <a:lnTo>
                  <a:pt x="187388" y="298678"/>
                </a:lnTo>
                <a:lnTo>
                  <a:pt x="186537" y="299466"/>
                </a:lnTo>
                <a:lnTo>
                  <a:pt x="286584" y="299466"/>
                </a:lnTo>
                <a:lnTo>
                  <a:pt x="287807" y="291172"/>
                </a:lnTo>
                <a:lnTo>
                  <a:pt x="288086" y="287261"/>
                </a:lnTo>
                <a:lnTo>
                  <a:pt x="288130" y="202793"/>
                </a:lnTo>
                <a:close/>
              </a:path>
              <a:path w="288289" h="352425">
                <a:moveTo>
                  <a:pt x="108508" y="27279"/>
                </a:moveTo>
                <a:lnTo>
                  <a:pt x="84963" y="237197"/>
                </a:lnTo>
                <a:lnTo>
                  <a:pt x="132734" y="237197"/>
                </a:lnTo>
                <a:lnTo>
                  <a:pt x="131483" y="229870"/>
                </a:lnTo>
                <a:lnTo>
                  <a:pt x="133235" y="222135"/>
                </a:lnTo>
                <a:lnTo>
                  <a:pt x="143408" y="208381"/>
                </a:lnTo>
                <a:lnTo>
                  <a:pt x="150317" y="204368"/>
                </a:lnTo>
                <a:lnTo>
                  <a:pt x="167220" y="202298"/>
                </a:lnTo>
                <a:lnTo>
                  <a:pt x="288130" y="202298"/>
                </a:lnTo>
                <a:lnTo>
                  <a:pt x="288138" y="156654"/>
                </a:lnTo>
                <a:lnTo>
                  <a:pt x="184251" y="156654"/>
                </a:lnTo>
                <a:lnTo>
                  <a:pt x="183679" y="156248"/>
                </a:lnTo>
                <a:lnTo>
                  <a:pt x="132562" y="156248"/>
                </a:lnTo>
                <a:lnTo>
                  <a:pt x="127381" y="154228"/>
                </a:lnTo>
                <a:lnTo>
                  <a:pt x="125722" y="151803"/>
                </a:lnTo>
                <a:lnTo>
                  <a:pt x="125603" y="47155"/>
                </a:lnTo>
                <a:lnTo>
                  <a:pt x="124285" y="40124"/>
                </a:lnTo>
                <a:lnTo>
                  <a:pt x="120665" y="34083"/>
                </a:lnTo>
                <a:lnTo>
                  <a:pt x="115240" y="29610"/>
                </a:lnTo>
                <a:lnTo>
                  <a:pt x="108508" y="27279"/>
                </a:lnTo>
                <a:close/>
              </a:path>
              <a:path w="288289" h="352425">
                <a:moveTo>
                  <a:pt x="288130" y="202298"/>
                </a:moveTo>
                <a:lnTo>
                  <a:pt x="167220" y="202298"/>
                </a:lnTo>
                <a:lnTo>
                  <a:pt x="174802" y="204609"/>
                </a:lnTo>
                <a:lnTo>
                  <a:pt x="183273" y="211569"/>
                </a:lnTo>
                <a:lnTo>
                  <a:pt x="185064" y="213245"/>
                </a:lnTo>
                <a:lnTo>
                  <a:pt x="186880" y="214845"/>
                </a:lnTo>
                <a:lnTo>
                  <a:pt x="187718" y="213944"/>
                </a:lnTo>
                <a:lnTo>
                  <a:pt x="188861" y="212572"/>
                </a:lnTo>
                <a:lnTo>
                  <a:pt x="195491" y="206298"/>
                </a:lnTo>
                <a:lnTo>
                  <a:pt x="201853" y="203492"/>
                </a:lnTo>
                <a:lnTo>
                  <a:pt x="217614" y="202793"/>
                </a:lnTo>
                <a:lnTo>
                  <a:pt x="288130" y="202793"/>
                </a:lnTo>
                <a:lnTo>
                  <a:pt x="288130" y="202298"/>
                </a:lnTo>
                <a:close/>
              </a:path>
              <a:path w="288289" h="352425">
                <a:moveTo>
                  <a:pt x="209830" y="13845"/>
                </a:moveTo>
                <a:lnTo>
                  <a:pt x="193266" y="151942"/>
                </a:lnTo>
                <a:lnTo>
                  <a:pt x="191427" y="154495"/>
                </a:lnTo>
                <a:lnTo>
                  <a:pt x="184251" y="156654"/>
                </a:lnTo>
                <a:lnTo>
                  <a:pt x="288138" y="156654"/>
                </a:lnTo>
                <a:lnTo>
                  <a:pt x="288138" y="156095"/>
                </a:lnTo>
                <a:lnTo>
                  <a:pt x="239928" y="156095"/>
                </a:lnTo>
                <a:lnTo>
                  <a:pt x="235356" y="153746"/>
                </a:lnTo>
                <a:lnTo>
                  <a:pt x="234283" y="151942"/>
                </a:lnTo>
                <a:lnTo>
                  <a:pt x="234194" y="151739"/>
                </a:lnTo>
                <a:lnTo>
                  <a:pt x="234033" y="150063"/>
                </a:lnTo>
                <a:lnTo>
                  <a:pt x="233917" y="34083"/>
                </a:lnTo>
                <a:lnTo>
                  <a:pt x="232812" y="27180"/>
                </a:lnTo>
                <a:lnTo>
                  <a:pt x="229585" y="21191"/>
                </a:lnTo>
                <a:lnTo>
                  <a:pt x="224533" y="16671"/>
                </a:lnTo>
                <a:lnTo>
                  <a:pt x="217919" y="13995"/>
                </a:lnTo>
                <a:lnTo>
                  <a:pt x="209830" y="13845"/>
                </a:lnTo>
                <a:close/>
              </a:path>
              <a:path w="288289" h="352425">
                <a:moveTo>
                  <a:pt x="161798" y="0"/>
                </a:moveTo>
                <a:lnTo>
                  <a:pt x="157099" y="0"/>
                </a:lnTo>
                <a:lnTo>
                  <a:pt x="155435" y="444"/>
                </a:lnTo>
                <a:lnTo>
                  <a:pt x="153695" y="723"/>
                </a:lnTo>
                <a:lnTo>
                  <a:pt x="145122" y="4279"/>
                </a:lnTo>
                <a:lnTo>
                  <a:pt x="140804" y="9436"/>
                </a:lnTo>
                <a:lnTo>
                  <a:pt x="139204" y="18465"/>
                </a:lnTo>
                <a:lnTo>
                  <a:pt x="139115" y="150063"/>
                </a:lnTo>
                <a:lnTo>
                  <a:pt x="138823" y="151942"/>
                </a:lnTo>
                <a:lnTo>
                  <a:pt x="135318" y="155600"/>
                </a:lnTo>
                <a:lnTo>
                  <a:pt x="132562" y="156248"/>
                </a:lnTo>
                <a:lnTo>
                  <a:pt x="183679" y="156248"/>
                </a:lnTo>
                <a:lnTo>
                  <a:pt x="180035" y="153657"/>
                </a:lnTo>
                <a:lnTo>
                  <a:pt x="179915" y="150901"/>
                </a:lnTo>
                <a:lnTo>
                  <a:pt x="179832" y="14960"/>
                </a:lnTo>
                <a:lnTo>
                  <a:pt x="177838" y="9791"/>
                </a:lnTo>
                <a:lnTo>
                  <a:pt x="170421" y="2654"/>
                </a:lnTo>
                <a:lnTo>
                  <a:pt x="166712" y="800"/>
                </a:lnTo>
                <a:lnTo>
                  <a:pt x="162204" y="177"/>
                </a:lnTo>
                <a:lnTo>
                  <a:pt x="162001" y="63"/>
                </a:lnTo>
                <a:lnTo>
                  <a:pt x="161798" y="0"/>
                </a:lnTo>
                <a:close/>
              </a:path>
              <a:path w="288289" h="352425">
                <a:moveTo>
                  <a:pt x="269189" y="66281"/>
                </a:moveTo>
                <a:lnTo>
                  <a:pt x="254241" y="70980"/>
                </a:lnTo>
                <a:lnTo>
                  <a:pt x="249669" y="76263"/>
                </a:lnTo>
                <a:lnTo>
                  <a:pt x="247523" y="85394"/>
                </a:lnTo>
                <a:lnTo>
                  <a:pt x="247434" y="150901"/>
                </a:lnTo>
                <a:lnTo>
                  <a:pt x="246659" y="153098"/>
                </a:lnTo>
                <a:lnTo>
                  <a:pt x="242227" y="155943"/>
                </a:lnTo>
                <a:lnTo>
                  <a:pt x="239928" y="156095"/>
                </a:lnTo>
                <a:lnTo>
                  <a:pt x="288138" y="156095"/>
                </a:lnTo>
                <a:lnTo>
                  <a:pt x="288150" y="82892"/>
                </a:lnTo>
                <a:lnTo>
                  <a:pt x="286321" y="77508"/>
                </a:lnTo>
                <a:lnTo>
                  <a:pt x="276021" y="67970"/>
                </a:lnTo>
                <a:lnTo>
                  <a:pt x="269189" y="66281"/>
                </a:lnTo>
                <a:close/>
              </a:path>
            </a:pathLst>
          </a:custGeom>
          <a:solidFill>
            <a:srgbClr val="F18700"/>
          </a:solidFill>
        </p:spPr>
        <p:txBody>
          <a:bodyPr wrap="square" lIns="0" tIns="0" rIns="0" bIns="0" rtlCol="0"/>
          <a:lstStyle/>
          <a:p>
            <a:endParaRPr sz="1154"/>
          </a:p>
        </p:txBody>
      </p:sp>
      <p:grpSp>
        <p:nvGrpSpPr>
          <p:cNvPr id="105" name="object 46">
            <a:extLst>
              <a:ext uri="{FF2B5EF4-FFF2-40B4-BE49-F238E27FC236}">
                <a16:creationId xmlns:a16="http://schemas.microsoft.com/office/drawing/2014/main" id="{8FBD4B76-30DB-A49D-A8C8-4804CCD78CD8}"/>
              </a:ext>
            </a:extLst>
          </p:cNvPr>
          <p:cNvGrpSpPr/>
          <p:nvPr/>
        </p:nvGrpSpPr>
        <p:grpSpPr>
          <a:xfrm>
            <a:off x="5713486" y="5771658"/>
            <a:ext cx="713933" cy="308975"/>
            <a:chOff x="3490126" y="9001531"/>
            <a:chExt cx="614680" cy="405130"/>
          </a:xfrm>
        </p:grpSpPr>
        <p:pic>
          <p:nvPicPr>
            <p:cNvPr id="106" name="object 47">
              <a:extLst>
                <a:ext uri="{FF2B5EF4-FFF2-40B4-BE49-F238E27FC236}">
                  <a16:creationId xmlns:a16="http://schemas.microsoft.com/office/drawing/2014/main" id="{723AB16C-A3DB-5F82-D38E-094DAC6009DD}"/>
                </a:ext>
              </a:extLst>
            </p:cNvPr>
            <p:cNvPicPr/>
            <p:nvPr/>
          </p:nvPicPr>
          <p:blipFill>
            <a:blip r:embed="rId4" cstate="print"/>
            <a:stretch>
              <a:fillRect/>
            </a:stretch>
          </p:blipFill>
          <p:spPr>
            <a:xfrm>
              <a:off x="3753763" y="9001531"/>
              <a:ext cx="89611" cy="90373"/>
            </a:xfrm>
            <a:prstGeom prst="rect">
              <a:avLst/>
            </a:prstGeom>
          </p:spPr>
        </p:pic>
        <p:sp>
          <p:nvSpPr>
            <p:cNvPr id="107" name="object 48">
              <a:extLst>
                <a:ext uri="{FF2B5EF4-FFF2-40B4-BE49-F238E27FC236}">
                  <a16:creationId xmlns:a16="http://schemas.microsoft.com/office/drawing/2014/main" id="{6B82B21B-B7F1-1CBB-2CA5-F10B691DCAB8}"/>
                </a:ext>
              </a:extLst>
            </p:cNvPr>
            <p:cNvSpPr/>
            <p:nvPr/>
          </p:nvSpPr>
          <p:spPr>
            <a:xfrm>
              <a:off x="3698036" y="9021101"/>
              <a:ext cx="200025" cy="385445"/>
            </a:xfrm>
            <a:custGeom>
              <a:avLst/>
              <a:gdLst/>
              <a:ahLst/>
              <a:cxnLst/>
              <a:rect l="l" t="t" r="r" b="b"/>
              <a:pathLst>
                <a:path w="200025" h="385445">
                  <a:moveTo>
                    <a:pt x="193649" y="0"/>
                  </a:moveTo>
                  <a:lnTo>
                    <a:pt x="186054" y="0"/>
                  </a:lnTo>
                  <a:lnTo>
                    <a:pt x="178460" y="0"/>
                  </a:lnTo>
                  <a:lnTo>
                    <a:pt x="172300" y="6210"/>
                  </a:lnTo>
                  <a:lnTo>
                    <a:pt x="172300" y="63969"/>
                  </a:lnTo>
                  <a:lnTo>
                    <a:pt x="142659" y="86944"/>
                  </a:lnTo>
                  <a:lnTo>
                    <a:pt x="142659" y="86105"/>
                  </a:lnTo>
                  <a:lnTo>
                    <a:pt x="56057" y="86105"/>
                  </a:lnTo>
                  <a:lnTo>
                    <a:pt x="27495" y="63969"/>
                  </a:lnTo>
                  <a:lnTo>
                    <a:pt x="27495" y="6210"/>
                  </a:lnTo>
                  <a:lnTo>
                    <a:pt x="21348" y="0"/>
                  </a:lnTo>
                  <a:lnTo>
                    <a:pt x="6159" y="0"/>
                  </a:lnTo>
                  <a:lnTo>
                    <a:pt x="0" y="6210"/>
                  </a:lnTo>
                  <a:lnTo>
                    <a:pt x="0" y="75107"/>
                  </a:lnTo>
                  <a:lnTo>
                    <a:pt x="1993" y="79171"/>
                  </a:lnTo>
                  <a:lnTo>
                    <a:pt x="51485" y="117538"/>
                  </a:lnTo>
                  <a:lnTo>
                    <a:pt x="52133" y="117830"/>
                  </a:lnTo>
                  <a:lnTo>
                    <a:pt x="52133" y="364629"/>
                  </a:lnTo>
                  <a:lnTo>
                    <a:pt x="53754" y="372723"/>
                  </a:lnTo>
                  <a:lnTo>
                    <a:pt x="58173" y="379336"/>
                  </a:lnTo>
                  <a:lnTo>
                    <a:pt x="64729" y="383796"/>
                  </a:lnTo>
                  <a:lnTo>
                    <a:pt x="72758" y="385432"/>
                  </a:lnTo>
                  <a:lnTo>
                    <a:pt x="80788" y="383796"/>
                  </a:lnTo>
                  <a:lnTo>
                    <a:pt x="87349" y="379336"/>
                  </a:lnTo>
                  <a:lnTo>
                    <a:pt x="91773" y="372723"/>
                  </a:lnTo>
                  <a:lnTo>
                    <a:pt x="93395" y="364629"/>
                  </a:lnTo>
                  <a:lnTo>
                    <a:pt x="93395" y="240385"/>
                  </a:lnTo>
                  <a:lnTo>
                    <a:pt x="93624" y="237324"/>
                  </a:lnTo>
                  <a:lnTo>
                    <a:pt x="96088" y="234873"/>
                  </a:lnTo>
                  <a:lnTo>
                    <a:pt x="102361" y="234873"/>
                  </a:lnTo>
                  <a:lnTo>
                    <a:pt x="104952" y="237477"/>
                  </a:lnTo>
                  <a:lnTo>
                    <a:pt x="104851" y="364629"/>
                  </a:lnTo>
                  <a:lnTo>
                    <a:pt x="106471" y="372723"/>
                  </a:lnTo>
                  <a:lnTo>
                    <a:pt x="110891" y="379336"/>
                  </a:lnTo>
                  <a:lnTo>
                    <a:pt x="117447" y="383796"/>
                  </a:lnTo>
                  <a:lnTo>
                    <a:pt x="125475" y="385432"/>
                  </a:lnTo>
                  <a:lnTo>
                    <a:pt x="133504" y="383796"/>
                  </a:lnTo>
                  <a:lnTo>
                    <a:pt x="140060" y="379336"/>
                  </a:lnTo>
                  <a:lnTo>
                    <a:pt x="144480" y="372723"/>
                  </a:lnTo>
                  <a:lnTo>
                    <a:pt x="146100" y="364629"/>
                  </a:lnTo>
                  <a:lnTo>
                    <a:pt x="146100" y="118668"/>
                  </a:lnTo>
                  <a:lnTo>
                    <a:pt x="147840" y="117906"/>
                  </a:lnTo>
                  <a:lnTo>
                    <a:pt x="197815" y="79171"/>
                  </a:lnTo>
                  <a:lnTo>
                    <a:pt x="199809" y="75107"/>
                  </a:lnTo>
                  <a:lnTo>
                    <a:pt x="199809" y="6210"/>
                  </a:lnTo>
                  <a:lnTo>
                    <a:pt x="193649" y="0"/>
                  </a:lnTo>
                  <a:close/>
                </a:path>
              </a:pathLst>
            </a:custGeom>
            <a:solidFill>
              <a:srgbClr val="F18700"/>
            </a:solidFill>
          </p:spPr>
          <p:txBody>
            <a:bodyPr wrap="square" lIns="0" tIns="0" rIns="0" bIns="0" rtlCol="0"/>
            <a:lstStyle/>
            <a:p>
              <a:endParaRPr sz="1154"/>
            </a:p>
          </p:txBody>
        </p:sp>
        <p:pic>
          <p:nvPicPr>
            <p:cNvPr id="108" name="object 49">
              <a:extLst>
                <a:ext uri="{FF2B5EF4-FFF2-40B4-BE49-F238E27FC236}">
                  <a16:creationId xmlns:a16="http://schemas.microsoft.com/office/drawing/2014/main" id="{3E96E6EB-3535-3A79-B67C-25DC681C6CDD}"/>
                </a:ext>
              </a:extLst>
            </p:cNvPr>
            <p:cNvPicPr/>
            <p:nvPr/>
          </p:nvPicPr>
          <p:blipFill>
            <a:blip r:embed="rId5" cstate="print"/>
            <a:stretch>
              <a:fillRect/>
            </a:stretch>
          </p:blipFill>
          <p:spPr>
            <a:xfrm>
              <a:off x="3976420" y="9046719"/>
              <a:ext cx="79603" cy="80289"/>
            </a:xfrm>
            <a:prstGeom prst="rect">
              <a:avLst/>
            </a:prstGeom>
          </p:spPr>
        </p:pic>
        <p:sp>
          <p:nvSpPr>
            <p:cNvPr id="109" name="object 50">
              <a:extLst>
                <a:ext uri="{FF2B5EF4-FFF2-40B4-BE49-F238E27FC236}">
                  <a16:creationId xmlns:a16="http://schemas.microsoft.com/office/drawing/2014/main" id="{871283E5-51AD-35FA-A77E-D8DE21E9A43E}"/>
                </a:ext>
              </a:extLst>
            </p:cNvPr>
            <p:cNvSpPr/>
            <p:nvPr/>
          </p:nvSpPr>
          <p:spPr>
            <a:xfrm>
              <a:off x="3926907"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pic>
          <p:nvPicPr>
            <p:cNvPr id="110" name="object 51">
              <a:extLst>
                <a:ext uri="{FF2B5EF4-FFF2-40B4-BE49-F238E27FC236}">
                  <a16:creationId xmlns:a16="http://schemas.microsoft.com/office/drawing/2014/main" id="{E377CAAD-8B50-B7E1-4E67-38356AC2EE85}"/>
                </a:ext>
              </a:extLst>
            </p:cNvPr>
            <p:cNvPicPr/>
            <p:nvPr/>
          </p:nvPicPr>
          <p:blipFill>
            <a:blip r:embed="rId5" cstate="print"/>
            <a:stretch>
              <a:fillRect/>
            </a:stretch>
          </p:blipFill>
          <p:spPr>
            <a:xfrm>
              <a:off x="3539638" y="9046719"/>
              <a:ext cx="79603" cy="80289"/>
            </a:xfrm>
            <a:prstGeom prst="rect">
              <a:avLst/>
            </a:prstGeom>
          </p:spPr>
        </p:pic>
        <p:sp>
          <p:nvSpPr>
            <p:cNvPr id="111" name="object 52">
              <a:extLst>
                <a:ext uri="{FF2B5EF4-FFF2-40B4-BE49-F238E27FC236}">
                  <a16:creationId xmlns:a16="http://schemas.microsoft.com/office/drawing/2014/main" id="{8150936D-D974-E2A5-6B97-A4D23AF714FF}"/>
                </a:ext>
              </a:extLst>
            </p:cNvPr>
            <p:cNvSpPr/>
            <p:nvPr/>
          </p:nvSpPr>
          <p:spPr>
            <a:xfrm>
              <a:off x="3490126"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grpSp>
      <p:grpSp>
        <p:nvGrpSpPr>
          <p:cNvPr id="112" name="object 46">
            <a:extLst>
              <a:ext uri="{FF2B5EF4-FFF2-40B4-BE49-F238E27FC236}">
                <a16:creationId xmlns:a16="http://schemas.microsoft.com/office/drawing/2014/main" id="{2FF823E1-AA0F-5334-CC63-D48DAA66F7BA}"/>
              </a:ext>
            </a:extLst>
          </p:cNvPr>
          <p:cNvGrpSpPr/>
          <p:nvPr/>
        </p:nvGrpSpPr>
        <p:grpSpPr>
          <a:xfrm>
            <a:off x="4851594" y="5968564"/>
            <a:ext cx="713933" cy="308975"/>
            <a:chOff x="3490126" y="9001531"/>
            <a:chExt cx="614680" cy="405130"/>
          </a:xfrm>
        </p:grpSpPr>
        <p:pic>
          <p:nvPicPr>
            <p:cNvPr id="113" name="object 47">
              <a:extLst>
                <a:ext uri="{FF2B5EF4-FFF2-40B4-BE49-F238E27FC236}">
                  <a16:creationId xmlns:a16="http://schemas.microsoft.com/office/drawing/2014/main" id="{9FEAB574-7460-69E4-937F-2E8549D54A35}"/>
                </a:ext>
              </a:extLst>
            </p:cNvPr>
            <p:cNvPicPr/>
            <p:nvPr/>
          </p:nvPicPr>
          <p:blipFill>
            <a:blip r:embed="rId4" cstate="print"/>
            <a:stretch>
              <a:fillRect/>
            </a:stretch>
          </p:blipFill>
          <p:spPr>
            <a:xfrm>
              <a:off x="3753763" y="9001531"/>
              <a:ext cx="89611" cy="90373"/>
            </a:xfrm>
            <a:prstGeom prst="rect">
              <a:avLst/>
            </a:prstGeom>
          </p:spPr>
        </p:pic>
        <p:sp>
          <p:nvSpPr>
            <p:cNvPr id="114" name="object 48">
              <a:extLst>
                <a:ext uri="{FF2B5EF4-FFF2-40B4-BE49-F238E27FC236}">
                  <a16:creationId xmlns:a16="http://schemas.microsoft.com/office/drawing/2014/main" id="{6D75F085-CFE6-0E0D-CAEB-D1461CBF49B0}"/>
                </a:ext>
              </a:extLst>
            </p:cNvPr>
            <p:cNvSpPr/>
            <p:nvPr/>
          </p:nvSpPr>
          <p:spPr>
            <a:xfrm>
              <a:off x="3698036" y="9021101"/>
              <a:ext cx="200025" cy="385445"/>
            </a:xfrm>
            <a:custGeom>
              <a:avLst/>
              <a:gdLst/>
              <a:ahLst/>
              <a:cxnLst/>
              <a:rect l="l" t="t" r="r" b="b"/>
              <a:pathLst>
                <a:path w="200025" h="385445">
                  <a:moveTo>
                    <a:pt x="193649" y="0"/>
                  </a:moveTo>
                  <a:lnTo>
                    <a:pt x="186054" y="0"/>
                  </a:lnTo>
                  <a:lnTo>
                    <a:pt x="178460" y="0"/>
                  </a:lnTo>
                  <a:lnTo>
                    <a:pt x="172300" y="6210"/>
                  </a:lnTo>
                  <a:lnTo>
                    <a:pt x="172300" y="63969"/>
                  </a:lnTo>
                  <a:lnTo>
                    <a:pt x="142659" y="86944"/>
                  </a:lnTo>
                  <a:lnTo>
                    <a:pt x="142659" y="86105"/>
                  </a:lnTo>
                  <a:lnTo>
                    <a:pt x="56057" y="86105"/>
                  </a:lnTo>
                  <a:lnTo>
                    <a:pt x="27495" y="63969"/>
                  </a:lnTo>
                  <a:lnTo>
                    <a:pt x="27495" y="6210"/>
                  </a:lnTo>
                  <a:lnTo>
                    <a:pt x="21348" y="0"/>
                  </a:lnTo>
                  <a:lnTo>
                    <a:pt x="6159" y="0"/>
                  </a:lnTo>
                  <a:lnTo>
                    <a:pt x="0" y="6210"/>
                  </a:lnTo>
                  <a:lnTo>
                    <a:pt x="0" y="75107"/>
                  </a:lnTo>
                  <a:lnTo>
                    <a:pt x="1993" y="79171"/>
                  </a:lnTo>
                  <a:lnTo>
                    <a:pt x="51485" y="117538"/>
                  </a:lnTo>
                  <a:lnTo>
                    <a:pt x="52133" y="117830"/>
                  </a:lnTo>
                  <a:lnTo>
                    <a:pt x="52133" y="364629"/>
                  </a:lnTo>
                  <a:lnTo>
                    <a:pt x="53754" y="372723"/>
                  </a:lnTo>
                  <a:lnTo>
                    <a:pt x="58173" y="379336"/>
                  </a:lnTo>
                  <a:lnTo>
                    <a:pt x="64729" y="383796"/>
                  </a:lnTo>
                  <a:lnTo>
                    <a:pt x="72758" y="385432"/>
                  </a:lnTo>
                  <a:lnTo>
                    <a:pt x="80788" y="383796"/>
                  </a:lnTo>
                  <a:lnTo>
                    <a:pt x="87349" y="379336"/>
                  </a:lnTo>
                  <a:lnTo>
                    <a:pt x="91773" y="372723"/>
                  </a:lnTo>
                  <a:lnTo>
                    <a:pt x="93395" y="364629"/>
                  </a:lnTo>
                  <a:lnTo>
                    <a:pt x="93395" y="240385"/>
                  </a:lnTo>
                  <a:lnTo>
                    <a:pt x="93624" y="237324"/>
                  </a:lnTo>
                  <a:lnTo>
                    <a:pt x="96088" y="234873"/>
                  </a:lnTo>
                  <a:lnTo>
                    <a:pt x="102361" y="234873"/>
                  </a:lnTo>
                  <a:lnTo>
                    <a:pt x="104952" y="237477"/>
                  </a:lnTo>
                  <a:lnTo>
                    <a:pt x="104851" y="364629"/>
                  </a:lnTo>
                  <a:lnTo>
                    <a:pt x="106471" y="372723"/>
                  </a:lnTo>
                  <a:lnTo>
                    <a:pt x="110891" y="379336"/>
                  </a:lnTo>
                  <a:lnTo>
                    <a:pt x="117447" y="383796"/>
                  </a:lnTo>
                  <a:lnTo>
                    <a:pt x="125475" y="385432"/>
                  </a:lnTo>
                  <a:lnTo>
                    <a:pt x="133504" y="383796"/>
                  </a:lnTo>
                  <a:lnTo>
                    <a:pt x="140060" y="379336"/>
                  </a:lnTo>
                  <a:lnTo>
                    <a:pt x="144480" y="372723"/>
                  </a:lnTo>
                  <a:lnTo>
                    <a:pt x="146100" y="364629"/>
                  </a:lnTo>
                  <a:lnTo>
                    <a:pt x="146100" y="118668"/>
                  </a:lnTo>
                  <a:lnTo>
                    <a:pt x="147840" y="117906"/>
                  </a:lnTo>
                  <a:lnTo>
                    <a:pt x="197815" y="79171"/>
                  </a:lnTo>
                  <a:lnTo>
                    <a:pt x="199809" y="75107"/>
                  </a:lnTo>
                  <a:lnTo>
                    <a:pt x="199809" y="6210"/>
                  </a:lnTo>
                  <a:lnTo>
                    <a:pt x="193649" y="0"/>
                  </a:lnTo>
                  <a:close/>
                </a:path>
              </a:pathLst>
            </a:custGeom>
            <a:solidFill>
              <a:srgbClr val="F18700"/>
            </a:solidFill>
          </p:spPr>
          <p:txBody>
            <a:bodyPr wrap="square" lIns="0" tIns="0" rIns="0" bIns="0" rtlCol="0"/>
            <a:lstStyle/>
            <a:p>
              <a:endParaRPr sz="1154"/>
            </a:p>
          </p:txBody>
        </p:sp>
        <p:pic>
          <p:nvPicPr>
            <p:cNvPr id="115" name="object 49">
              <a:extLst>
                <a:ext uri="{FF2B5EF4-FFF2-40B4-BE49-F238E27FC236}">
                  <a16:creationId xmlns:a16="http://schemas.microsoft.com/office/drawing/2014/main" id="{9DBEDB5D-5B5C-BEFB-5D39-3B279830B083}"/>
                </a:ext>
              </a:extLst>
            </p:cNvPr>
            <p:cNvPicPr/>
            <p:nvPr/>
          </p:nvPicPr>
          <p:blipFill>
            <a:blip r:embed="rId5" cstate="print"/>
            <a:stretch>
              <a:fillRect/>
            </a:stretch>
          </p:blipFill>
          <p:spPr>
            <a:xfrm>
              <a:off x="3976420" y="9046719"/>
              <a:ext cx="79603" cy="80289"/>
            </a:xfrm>
            <a:prstGeom prst="rect">
              <a:avLst/>
            </a:prstGeom>
          </p:spPr>
        </p:pic>
        <p:sp>
          <p:nvSpPr>
            <p:cNvPr id="116" name="object 50">
              <a:extLst>
                <a:ext uri="{FF2B5EF4-FFF2-40B4-BE49-F238E27FC236}">
                  <a16:creationId xmlns:a16="http://schemas.microsoft.com/office/drawing/2014/main" id="{FFE3F1F8-AE89-452A-6481-8FD634347686}"/>
                </a:ext>
              </a:extLst>
            </p:cNvPr>
            <p:cNvSpPr/>
            <p:nvPr/>
          </p:nvSpPr>
          <p:spPr>
            <a:xfrm>
              <a:off x="3926907"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pic>
          <p:nvPicPr>
            <p:cNvPr id="117" name="object 51">
              <a:extLst>
                <a:ext uri="{FF2B5EF4-FFF2-40B4-BE49-F238E27FC236}">
                  <a16:creationId xmlns:a16="http://schemas.microsoft.com/office/drawing/2014/main" id="{9C7B0901-DF57-64ED-3BBC-27638F30983B}"/>
                </a:ext>
              </a:extLst>
            </p:cNvPr>
            <p:cNvPicPr/>
            <p:nvPr/>
          </p:nvPicPr>
          <p:blipFill>
            <a:blip r:embed="rId5" cstate="print"/>
            <a:stretch>
              <a:fillRect/>
            </a:stretch>
          </p:blipFill>
          <p:spPr>
            <a:xfrm>
              <a:off x="3539638" y="9046719"/>
              <a:ext cx="79603" cy="80289"/>
            </a:xfrm>
            <a:prstGeom prst="rect">
              <a:avLst/>
            </a:prstGeom>
          </p:spPr>
        </p:pic>
        <p:sp>
          <p:nvSpPr>
            <p:cNvPr id="118" name="object 52">
              <a:extLst>
                <a:ext uri="{FF2B5EF4-FFF2-40B4-BE49-F238E27FC236}">
                  <a16:creationId xmlns:a16="http://schemas.microsoft.com/office/drawing/2014/main" id="{E041FFDE-51CD-9CB4-3872-B931FD43F456}"/>
                </a:ext>
              </a:extLst>
            </p:cNvPr>
            <p:cNvSpPr/>
            <p:nvPr/>
          </p:nvSpPr>
          <p:spPr>
            <a:xfrm>
              <a:off x="3490126"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grpSp>
      <p:grpSp>
        <p:nvGrpSpPr>
          <p:cNvPr id="119" name="object 46">
            <a:extLst>
              <a:ext uri="{FF2B5EF4-FFF2-40B4-BE49-F238E27FC236}">
                <a16:creationId xmlns:a16="http://schemas.microsoft.com/office/drawing/2014/main" id="{E1280FAA-657C-2AE2-6753-C971FA7E3951}"/>
              </a:ext>
            </a:extLst>
          </p:cNvPr>
          <p:cNvGrpSpPr/>
          <p:nvPr/>
        </p:nvGrpSpPr>
        <p:grpSpPr>
          <a:xfrm>
            <a:off x="4085587" y="5779077"/>
            <a:ext cx="713933" cy="308975"/>
            <a:chOff x="3490126" y="9001531"/>
            <a:chExt cx="614680" cy="405130"/>
          </a:xfrm>
        </p:grpSpPr>
        <p:pic>
          <p:nvPicPr>
            <p:cNvPr id="120" name="object 47">
              <a:extLst>
                <a:ext uri="{FF2B5EF4-FFF2-40B4-BE49-F238E27FC236}">
                  <a16:creationId xmlns:a16="http://schemas.microsoft.com/office/drawing/2014/main" id="{6D7902AE-4285-D542-C4A1-4B30144F8514}"/>
                </a:ext>
              </a:extLst>
            </p:cNvPr>
            <p:cNvPicPr/>
            <p:nvPr/>
          </p:nvPicPr>
          <p:blipFill>
            <a:blip r:embed="rId4" cstate="print"/>
            <a:stretch>
              <a:fillRect/>
            </a:stretch>
          </p:blipFill>
          <p:spPr>
            <a:xfrm>
              <a:off x="3753763" y="9001531"/>
              <a:ext cx="89611" cy="90373"/>
            </a:xfrm>
            <a:prstGeom prst="rect">
              <a:avLst/>
            </a:prstGeom>
          </p:spPr>
        </p:pic>
        <p:sp>
          <p:nvSpPr>
            <p:cNvPr id="121" name="object 48">
              <a:extLst>
                <a:ext uri="{FF2B5EF4-FFF2-40B4-BE49-F238E27FC236}">
                  <a16:creationId xmlns:a16="http://schemas.microsoft.com/office/drawing/2014/main" id="{A28ABEE4-352A-C249-3D56-48456C8451E3}"/>
                </a:ext>
              </a:extLst>
            </p:cNvPr>
            <p:cNvSpPr/>
            <p:nvPr/>
          </p:nvSpPr>
          <p:spPr>
            <a:xfrm>
              <a:off x="3698036" y="9021101"/>
              <a:ext cx="200025" cy="385445"/>
            </a:xfrm>
            <a:custGeom>
              <a:avLst/>
              <a:gdLst/>
              <a:ahLst/>
              <a:cxnLst/>
              <a:rect l="l" t="t" r="r" b="b"/>
              <a:pathLst>
                <a:path w="200025" h="385445">
                  <a:moveTo>
                    <a:pt x="193649" y="0"/>
                  </a:moveTo>
                  <a:lnTo>
                    <a:pt x="186054" y="0"/>
                  </a:lnTo>
                  <a:lnTo>
                    <a:pt x="178460" y="0"/>
                  </a:lnTo>
                  <a:lnTo>
                    <a:pt x="172300" y="6210"/>
                  </a:lnTo>
                  <a:lnTo>
                    <a:pt x="172300" y="63969"/>
                  </a:lnTo>
                  <a:lnTo>
                    <a:pt x="142659" y="86944"/>
                  </a:lnTo>
                  <a:lnTo>
                    <a:pt x="142659" y="86105"/>
                  </a:lnTo>
                  <a:lnTo>
                    <a:pt x="56057" y="86105"/>
                  </a:lnTo>
                  <a:lnTo>
                    <a:pt x="27495" y="63969"/>
                  </a:lnTo>
                  <a:lnTo>
                    <a:pt x="27495" y="6210"/>
                  </a:lnTo>
                  <a:lnTo>
                    <a:pt x="21348" y="0"/>
                  </a:lnTo>
                  <a:lnTo>
                    <a:pt x="6159" y="0"/>
                  </a:lnTo>
                  <a:lnTo>
                    <a:pt x="0" y="6210"/>
                  </a:lnTo>
                  <a:lnTo>
                    <a:pt x="0" y="75107"/>
                  </a:lnTo>
                  <a:lnTo>
                    <a:pt x="1993" y="79171"/>
                  </a:lnTo>
                  <a:lnTo>
                    <a:pt x="51485" y="117538"/>
                  </a:lnTo>
                  <a:lnTo>
                    <a:pt x="52133" y="117830"/>
                  </a:lnTo>
                  <a:lnTo>
                    <a:pt x="52133" y="364629"/>
                  </a:lnTo>
                  <a:lnTo>
                    <a:pt x="53754" y="372723"/>
                  </a:lnTo>
                  <a:lnTo>
                    <a:pt x="58173" y="379336"/>
                  </a:lnTo>
                  <a:lnTo>
                    <a:pt x="64729" y="383796"/>
                  </a:lnTo>
                  <a:lnTo>
                    <a:pt x="72758" y="385432"/>
                  </a:lnTo>
                  <a:lnTo>
                    <a:pt x="80788" y="383796"/>
                  </a:lnTo>
                  <a:lnTo>
                    <a:pt x="87349" y="379336"/>
                  </a:lnTo>
                  <a:lnTo>
                    <a:pt x="91773" y="372723"/>
                  </a:lnTo>
                  <a:lnTo>
                    <a:pt x="93395" y="364629"/>
                  </a:lnTo>
                  <a:lnTo>
                    <a:pt x="93395" y="240385"/>
                  </a:lnTo>
                  <a:lnTo>
                    <a:pt x="93624" y="237324"/>
                  </a:lnTo>
                  <a:lnTo>
                    <a:pt x="96088" y="234873"/>
                  </a:lnTo>
                  <a:lnTo>
                    <a:pt x="102361" y="234873"/>
                  </a:lnTo>
                  <a:lnTo>
                    <a:pt x="104952" y="237477"/>
                  </a:lnTo>
                  <a:lnTo>
                    <a:pt x="104851" y="364629"/>
                  </a:lnTo>
                  <a:lnTo>
                    <a:pt x="106471" y="372723"/>
                  </a:lnTo>
                  <a:lnTo>
                    <a:pt x="110891" y="379336"/>
                  </a:lnTo>
                  <a:lnTo>
                    <a:pt x="117447" y="383796"/>
                  </a:lnTo>
                  <a:lnTo>
                    <a:pt x="125475" y="385432"/>
                  </a:lnTo>
                  <a:lnTo>
                    <a:pt x="133504" y="383796"/>
                  </a:lnTo>
                  <a:lnTo>
                    <a:pt x="140060" y="379336"/>
                  </a:lnTo>
                  <a:lnTo>
                    <a:pt x="144480" y="372723"/>
                  </a:lnTo>
                  <a:lnTo>
                    <a:pt x="146100" y="364629"/>
                  </a:lnTo>
                  <a:lnTo>
                    <a:pt x="146100" y="118668"/>
                  </a:lnTo>
                  <a:lnTo>
                    <a:pt x="147840" y="117906"/>
                  </a:lnTo>
                  <a:lnTo>
                    <a:pt x="197815" y="79171"/>
                  </a:lnTo>
                  <a:lnTo>
                    <a:pt x="199809" y="75107"/>
                  </a:lnTo>
                  <a:lnTo>
                    <a:pt x="199809" y="6210"/>
                  </a:lnTo>
                  <a:lnTo>
                    <a:pt x="193649" y="0"/>
                  </a:lnTo>
                  <a:close/>
                </a:path>
              </a:pathLst>
            </a:custGeom>
            <a:solidFill>
              <a:srgbClr val="F18700"/>
            </a:solidFill>
          </p:spPr>
          <p:txBody>
            <a:bodyPr wrap="square" lIns="0" tIns="0" rIns="0" bIns="0" rtlCol="0"/>
            <a:lstStyle/>
            <a:p>
              <a:endParaRPr sz="1154"/>
            </a:p>
          </p:txBody>
        </p:sp>
        <p:pic>
          <p:nvPicPr>
            <p:cNvPr id="122" name="object 49">
              <a:extLst>
                <a:ext uri="{FF2B5EF4-FFF2-40B4-BE49-F238E27FC236}">
                  <a16:creationId xmlns:a16="http://schemas.microsoft.com/office/drawing/2014/main" id="{A034C822-F937-4FD4-7896-345B812CBC40}"/>
                </a:ext>
              </a:extLst>
            </p:cNvPr>
            <p:cNvPicPr/>
            <p:nvPr/>
          </p:nvPicPr>
          <p:blipFill>
            <a:blip r:embed="rId5" cstate="print"/>
            <a:stretch>
              <a:fillRect/>
            </a:stretch>
          </p:blipFill>
          <p:spPr>
            <a:xfrm>
              <a:off x="3976420" y="9046719"/>
              <a:ext cx="79603" cy="80289"/>
            </a:xfrm>
            <a:prstGeom prst="rect">
              <a:avLst/>
            </a:prstGeom>
          </p:spPr>
        </p:pic>
        <p:sp>
          <p:nvSpPr>
            <p:cNvPr id="123" name="object 50">
              <a:extLst>
                <a:ext uri="{FF2B5EF4-FFF2-40B4-BE49-F238E27FC236}">
                  <a16:creationId xmlns:a16="http://schemas.microsoft.com/office/drawing/2014/main" id="{0773DBBC-0480-DF47-F043-8B0415FF82FE}"/>
                </a:ext>
              </a:extLst>
            </p:cNvPr>
            <p:cNvSpPr/>
            <p:nvPr/>
          </p:nvSpPr>
          <p:spPr>
            <a:xfrm>
              <a:off x="3926907"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pic>
          <p:nvPicPr>
            <p:cNvPr id="124" name="object 51">
              <a:extLst>
                <a:ext uri="{FF2B5EF4-FFF2-40B4-BE49-F238E27FC236}">
                  <a16:creationId xmlns:a16="http://schemas.microsoft.com/office/drawing/2014/main" id="{2955F7E7-5D4F-E367-23DD-A806EE94FD11}"/>
                </a:ext>
              </a:extLst>
            </p:cNvPr>
            <p:cNvPicPr/>
            <p:nvPr/>
          </p:nvPicPr>
          <p:blipFill>
            <a:blip r:embed="rId5" cstate="print"/>
            <a:stretch>
              <a:fillRect/>
            </a:stretch>
          </p:blipFill>
          <p:spPr>
            <a:xfrm>
              <a:off x="3539638" y="9046719"/>
              <a:ext cx="79603" cy="80289"/>
            </a:xfrm>
            <a:prstGeom prst="rect">
              <a:avLst/>
            </a:prstGeom>
          </p:spPr>
        </p:pic>
        <p:sp>
          <p:nvSpPr>
            <p:cNvPr id="125" name="object 52">
              <a:extLst>
                <a:ext uri="{FF2B5EF4-FFF2-40B4-BE49-F238E27FC236}">
                  <a16:creationId xmlns:a16="http://schemas.microsoft.com/office/drawing/2014/main" id="{7D1517E4-794F-0A14-BE8C-7624097305D1}"/>
                </a:ext>
              </a:extLst>
            </p:cNvPr>
            <p:cNvSpPr/>
            <p:nvPr/>
          </p:nvSpPr>
          <p:spPr>
            <a:xfrm>
              <a:off x="3490126"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grpSp>
      <p:sp>
        <p:nvSpPr>
          <p:cNvPr id="128" name="object 17">
            <a:extLst>
              <a:ext uri="{FF2B5EF4-FFF2-40B4-BE49-F238E27FC236}">
                <a16:creationId xmlns:a16="http://schemas.microsoft.com/office/drawing/2014/main" id="{D107CB1A-61D5-314B-DEBB-60CBA455B7A7}"/>
              </a:ext>
            </a:extLst>
          </p:cNvPr>
          <p:cNvSpPr txBox="1"/>
          <p:nvPr/>
        </p:nvSpPr>
        <p:spPr>
          <a:xfrm>
            <a:off x="7038646" y="5435920"/>
            <a:ext cx="1840989" cy="125619"/>
          </a:xfrm>
          <a:prstGeom prst="rect">
            <a:avLst/>
          </a:prstGeom>
        </p:spPr>
        <p:txBody>
          <a:bodyPr vert="horz" wrap="square" lIns="0" tIns="17918" rIns="0" bIns="0" rtlCol="0">
            <a:spAutoFit/>
          </a:bodyPr>
          <a:lstStyle/>
          <a:p>
            <a:pPr marL="8145" marR="3258">
              <a:lnSpc>
                <a:spcPts val="705"/>
              </a:lnSpc>
              <a:spcBef>
                <a:spcPts val="140"/>
              </a:spcBef>
            </a:pPr>
            <a:r>
              <a:rPr sz="1400" b="1" spc="-22" dirty="0">
                <a:solidFill>
                  <a:srgbClr val="6A5E4A"/>
                </a:solidFill>
                <a:latin typeface="Trebuchet MS"/>
                <a:cs typeface="Trebuchet MS"/>
              </a:rPr>
              <a:t>Strutture </a:t>
            </a:r>
            <a:r>
              <a:rPr sz="1400" b="1" spc="-186" dirty="0">
                <a:solidFill>
                  <a:srgbClr val="6A5E4A"/>
                </a:solidFill>
                <a:latin typeface="Trebuchet MS"/>
                <a:cs typeface="Trebuchet MS"/>
              </a:rPr>
              <a:t> </a:t>
            </a:r>
            <a:r>
              <a:rPr sz="1400" b="1" spc="-19" dirty="0">
                <a:solidFill>
                  <a:srgbClr val="6A5E4A"/>
                </a:solidFill>
                <a:latin typeface="Trebuchet MS"/>
                <a:cs typeface="Trebuchet MS"/>
              </a:rPr>
              <a:t>caritati</a:t>
            </a:r>
            <a:r>
              <a:rPr sz="1400" b="1" spc="-35" dirty="0">
                <a:solidFill>
                  <a:srgbClr val="6A5E4A"/>
                </a:solidFill>
                <a:latin typeface="Trebuchet MS"/>
                <a:cs typeface="Trebuchet MS"/>
              </a:rPr>
              <a:t>v</a:t>
            </a:r>
            <a:r>
              <a:rPr sz="1400" b="1" spc="-10" dirty="0">
                <a:solidFill>
                  <a:srgbClr val="6A5E4A"/>
                </a:solidFill>
                <a:latin typeface="Trebuchet MS"/>
                <a:cs typeface="Trebuchet MS"/>
              </a:rPr>
              <a:t>e</a:t>
            </a:r>
            <a:endParaRPr sz="1400" dirty="0">
              <a:latin typeface="Trebuchet MS"/>
              <a:cs typeface="Trebuchet MS"/>
            </a:endParaRPr>
          </a:p>
        </p:txBody>
      </p:sp>
      <p:grpSp>
        <p:nvGrpSpPr>
          <p:cNvPr id="129" name="object 36">
            <a:extLst>
              <a:ext uri="{FF2B5EF4-FFF2-40B4-BE49-F238E27FC236}">
                <a16:creationId xmlns:a16="http://schemas.microsoft.com/office/drawing/2014/main" id="{C7D1D0A9-BC9A-3864-77F4-4EFC365D7E1D}"/>
              </a:ext>
            </a:extLst>
          </p:cNvPr>
          <p:cNvGrpSpPr/>
          <p:nvPr/>
        </p:nvGrpSpPr>
        <p:grpSpPr>
          <a:xfrm>
            <a:off x="7211768" y="5542080"/>
            <a:ext cx="152685" cy="184597"/>
            <a:chOff x="3184917" y="8529090"/>
            <a:chExt cx="240029" cy="290195"/>
          </a:xfrm>
        </p:grpSpPr>
        <p:sp>
          <p:nvSpPr>
            <p:cNvPr id="158" name="object 37">
              <a:extLst>
                <a:ext uri="{FF2B5EF4-FFF2-40B4-BE49-F238E27FC236}">
                  <a16:creationId xmlns:a16="http://schemas.microsoft.com/office/drawing/2014/main" id="{94249DC9-758F-6BC6-CB5E-6F07D2EC47FB}"/>
                </a:ext>
              </a:extLst>
            </p:cNvPr>
            <p:cNvSpPr/>
            <p:nvPr/>
          </p:nvSpPr>
          <p:spPr>
            <a:xfrm>
              <a:off x="3258675" y="8560840"/>
              <a:ext cx="134620" cy="189230"/>
            </a:xfrm>
            <a:custGeom>
              <a:avLst/>
              <a:gdLst/>
              <a:ahLst/>
              <a:cxnLst/>
              <a:rect l="l" t="t" r="r" b="b"/>
              <a:pathLst>
                <a:path w="134620" h="189229">
                  <a:moveTo>
                    <a:pt x="134429" y="0"/>
                  </a:moveTo>
                  <a:lnTo>
                    <a:pt x="0" y="189166"/>
                  </a:lnTo>
                </a:path>
              </a:pathLst>
            </a:custGeom>
            <a:ln w="63500">
              <a:solidFill>
                <a:srgbClr val="F9BA73"/>
              </a:solidFill>
            </a:ln>
          </p:spPr>
          <p:txBody>
            <a:bodyPr wrap="square" lIns="0" tIns="0" rIns="0" bIns="0" rtlCol="0"/>
            <a:lstStyle/>
            <a:p>
              <a:endParaRPr sz="1154"/>
            </a:p>
          </p:txBody>
        </p:sp>
        <p:sp>
          <p:nvSpPr>
            <p:cNvPr id="159" name="object 38">
              <a:extLst>
                <a:ext uri="{FF2B5EF4-FFF2-40B4-BE49-F238E27FC236}">
                  <a16:creationId xmlns:a16="http://schemas.microsoft.com/office/drawing/2014/main" id="{E6721713-71CE-8D3B-0593-247C25D0199D}"/>
                </a:ext>
              </a:extLst>
            </p:cNvPr>
            <p:cNvSpPr/>
            <p:nvPr/>
          </p:nvSpPr>
          <p:spPr>
            <a:xfrm>
              <a:off x="3184917" y="8632080"/>
              <a:ext cx="209550" cy="187325"/>
            </a:xfrm>
            <a:custGeom>
              <a:avLst/>
              <a:gdLst/>
              <a:ahLst/>
              <a:cxnLst/>
              <a:rect l="l" t="t" r="r" b="b"/>
              <a:pathLst>
                <a:path w="209550" h="187325">
                  <a:moveTo>
                    <a:pt x="0" y="0"/>
                  </a:moveTo>
                  <a:lnTo>
                    <a:pt x="24676" y="186994"/>
                  </a:lnTo>
                  <a:lnTo>
                    <a:pt x="209384" y="148793"/>
                  </a:lnTo>
                  <a:lnTo>
                    <a:pt x="0" y="0"/>
                  </a:lnTo>
                  <a:close/>
                </a:path>
              </a:pathLst>
            </a:custGeom>
            <a:solidFill>
              <a:srgbClr val="F9BA73"/>
            </a:solidFill>
          </p:spPr>
          <p:txBody>
            <a:bodyPr wrap="square" lIns="0" tIns="0" rIns="0" bIns="0" rtlCol="0"/>
            <a:lstStyle/>
            <a:p>
              <a:endParaRPr sz="1154"/>
            </a:p>
          </p:txBody>
        </p:sp>
      </p:grpSp>
      <p:grpSp>
        <p:nvGrpSpPr>
          <p:cNvPr id="130" name="object 39">
            <a:extLst>
              <a:ext uri="{FF2B5EF4-FFF2-40B4-BE49-F238E27FC236}">
                <a16:creationId xmlns:a16="http://schemas.microsoft.com/office/drawing/2014/main" id="{A0AEA442-FD75-1822-54C8-0BA59F685DB2}"/>
              </a:ext>
            </a:extLst>
          </p:cNvPr>
          <p:cNvGrpSpPr/>
          <p:nvPr/>
        </p:nvGrpSpPr>
        <p:grpSpPr>
          <a:xfrm>
            <a:off x="8224015" y="5552938"/>
            <a:ext cx="152685" cy="184597"/>
            <a:chOff x="4169770" y="8529090"/>
            <a:chExt cx="240029" cy="290195"/>
          </a:xfrm>
        </p:grpSpPr>
        <p:sp>
          <p:nvSpPr>
            <p:cNvPr id="156" name="object 40">
              <a:extLst>
                <a:ext uri="{FF2B5EF4-FFF2-40B4-BE49-F238E27FC236}">
                  <a16:creationId xmlns:a16="http://schemas.microsoft.com/office/drawing/2014/main" id="{E04C35A9-EE2D-5C44-0CD5-1FCAC14F0399}"/>
                </a:ext>
              </a:extLst>
            </p:cNvPr>
            <p:cNvSpPr/>
            <p:nvPr/>
          </p:nvSpPr>
          <p:spPr>
            <a:xfrm>
              <a:off x="4201520" y="8560840"/>
              <a:ext cx="134620" cy="189230"/>
            </a:xfrm>
            <a:custGeom>
              <a:avLst/>
              <a:gdLst/>
              <a:ahLst/>
              <a:cxnLst/>
              <a:rect l="l" t="t" r="r" b="b"/>
              <a:pathLst>
                <a:path w="134620" h="189229">
                  <a:moveTo>
                    <a:pt x="0" y="0"/>
                  </a:moveTo>
                  <a:lnTo>
                    <a:pt x="134429" y="189166"/>
                  </a:lnTo>
                </a:path>
              </a:pathLst>
            </a:custGeom>
            <a:ln w="63500">
              <a:solidFill>
                <a:srgbClr val="F9BA73"/>
              </a:solidFill>
            </a:ln>
          </p:spPr>
          <p:txBody>
            <a:bodyPr wrap="square" lIns="0" tIns="0" rIns="0" bIns="0" rtlCol="0"/>
            <a:lstStyle/>
            <a:p>
              <a:endParaRPr sz="1154"/>
            </a:p>
          </p:txBody>
        </p:sp>
        <p:sp>
          <p:nvSpPr>
            <p:cNvPr id="157" name="object 41">
              <a:extLst>
                <a:ext uri="{FF2B5EF4-FFF2-40B4-BE49-F238E27FC236}">
                  <a16:creationId xmlns:a16="http://schemas.microsoft.com/office/drawing/2014/main" id="{B9DD3E7D-AB10-1CBA-B29A-6D2E52775BC7}"/>
                </a:ext>
              </a:extLst>
            </p:cNvPr>
            <p:cNvSpPr/>
            <p:nvPr/>
          </p:nvSpPr>
          <p:spPr>
            <a:xfrm>
              <a:off x="4200323" y="8632080"/>
              <a:ext cx="209550" cy="187325"/>
            </a:xfrm>
            <a:custGeom>
              <a:avLst/>
              <a:gdLst/>
              <a:ahLst/>
              <a:cxnLst/>
              <a:rect l="l" t="t" r="r" b="b"/>
              <a:pathLst>
                <a:path w="209550" h="187325">
                  <a:moveTo>
                    <a:pt x="209384" y="0"/>
                  </a:moveTo>
                  <a:lnTo>
                    <a:pt x="0" y="148793"/>
                  </a:lnTo>
                  <a:lnTo>
                    <a:pt x="184708" y="186994"/>
                  </a:lnTo>
                  <a:lnTo>
                    <a:pt x="209384" y="0"/>
                  </a:lnTo>
                  <a:close/>
                </a:path>
              </a:pathLst>
            </a:custGeom>
            <a:solidFill>
              <a:srgbClr val="F9BA73"/>
            </a:solidFill>
          </p:spPr>
          <p:txBody>
            <a:bodyPr wrap="square" lIns="0" tIns="0" rIns="0" bIns="0" rtlCol="0"/>
            <a:lstStyle/>
            <a:p>
              <a:endParaRPr sz="1154"/>
            </a:p>
          </p:txBody>
        </p:sp>
      </p:grpSp>
      <p:grpSp>
        <p:nvGrpSpPr>
          <p:cNvPr id="131" name="object 42">
            <a:extLst>
              <a:ext uri="{FF2B5EF4-FFF2-40B4-BE49-F238E27FC236}">
                <a16:creationId xmlns:a16="http://schemas.microsoft.com/office/drawing/2014/main" id="{6387F921-A13E-3AAF-4FE8-768892010DF3}"/>
              </a:ext>
            </a:extLst>
          </p:cNvPr>
          <p:cNvGrpSpPr/>
          <p:nvPr/>
        </p:nvGrpSpPr>
        <p:grpSpPr>
          <a:xfrm>
            <a:off x="7760257" y="5681064"/>
            <a:ext cx="163592" cy="236703"/>
            <a:chOff x="3668854" y="8544984"/>
            <a:chExt cx="257175" cy="372110"/>
          </a:xfrm>
        </p:grpSpPr>
        <p:sp>
          <p:nvSpPr>
            <p:cNvPr id="154" name="object 43">
              <a:extLst>
                <a:ext uri="{FF2B5EF4-FFF2-40B4-BE49-F238E27FC236}">
                  <a16:creationId xmlns:a16="http://schemas.microsoft.com/office/drawing/2014/main" id="{14BEF367-28A5-97A7-942E-76CD935792DE}"/>
                </a:ext>
              </a:extLst>
            </p:cNvPr>
            <p:cNvSpPr/>
            <p:nvPr/>
          </p:nvSpPr>
          <p:spPr>
            <a:xfrm>
              <a:off x="3793898" y="8576734"/>
              <a:ext cx="4445" cy="255904"/>
            </a:xfrm>
            <a:custGeom>
              <a:avLst/>
              <a:gdLst/>
              <a:ahLst/>
              <a:cxnLst/>
              <a:rect l="l" t="t" r="r" b="b"/>
              <a:pathLst>
                <a:path w="4445" h="255904">
                  <a:moveTo>
                    <a:pt x="2133" y="-31750"/>
                  </a:moveTo>
                  <a:lnTo>
                    <a:pt x="2133" y="287083"/>
                  </a:lnTo>
                </a:path>
              </a:pathLst>
            </a:custGeom>
            <a:ln w="67767">
              <a:solidFill>
                <a:srgbClr val="F9BA73"/>
              </a:solidFill>
            </a:ln>
          </p:spPr>
          <p:txBody>
            <a:bodyPr wrap="square" lIns="0" tIns="0" rIns="0" bIns="0" rtlCol="0"/>
            <a:lstStyle/>
            <a:p>
              <a:endParaRPr sz="1154"/>
            </a:p>
          </p:txBody>
        </p:sp>
        <p:sp>
          <p:nvSpPr>
            <p:cNvPr id="155" name="object 44">
              <a:extLst>
                <a:ext uri="{FF2B5EF4-FFF2-40B4-BE49-F238E27FC236}">
                  <a16:creationId xmlns:a16="http://schemas.microsoft.com/office/drawing/2014/main" id="{D07E4334-3D70-82EB-FC23-B6FAFC734BBC}"/>
                </a:ext>
              </a:extLst>
            </p:cNvPr>
            <p:cNvSpPr/>
            <p:nvPr/>
          </p:nvSpPr>
          <p:spPr>
            <a:xfrm>
              <a:off x="3668854" y="8776534"/>
              <a:ext cx="257175" cy="140335"/>
            </a:xfrm>
            <a:custGeom>
              <a:avLst/>
              <a:gdLst/>
              <a:ahLst/>
              <a:cxnLst/>
              <a:rect l="l" t="t" r="r" b="b"/>
              <a:pathLst>
                <a:path w="257175" h="140334">
                  <a:moveTo>
                    <a:pt x="256832" y="0"/>
                  </a:moveTo>
                  <a:lnTo>
                    <a:pt x="0" y="4267"/>
                  </a:lnTo>
                  <a:lnTo>
                    <a:pt x="130721" y="140258"/>
                  </a:lnTo>
                  <a:lnTo>
                    <a:pt x="256832" y="0"/>
                  </a:lnTo>
                  <a:close/>
                </a:path>
              </a:pathLst>
            </a:custGeom>
            <a:solidFill>
              <a:srgbClr val="F9BA73"/>
            </a:solidFill>
          </p:spPr>
          <p:txBody>
            <a:bodyPr wrap="square" lIns="0" tIns="0" rIns="0" bIns="0" rtlCol="0"/>
            <a:lstStyle/>
            <a:p>
              <a:endParaRPr sz="1154"/>
            </a:p>
          </p:txBody>
        </p:sp>
      </p:grpSp>
      <p:sp>
        <p:nvSpPr>
          <p:cNvPr id="132" name="object 45">
            <a:extLst>
              <a:ext uri="{FF2B5EF4-FFF2-40B4-BE49-F238E27FC236}">
                <a16:creationId xmlns:a16="http://schemas.microsoft.com/office/drawing/2014/main" id="{7F6710EC-6DF7-4E59-D7D1-1E551BBED497}"/>
              </a:ext>
            </a:extLst>
          </p:cNvPr>
          <p:cNvSpPr/>
          <p:nvPr/>
        </p:nvSpPr>
        <p:spPr>
          <a:xfrm>
            <a:off x="7680401" y="5109844"/>
            <a:ext cx="277842" cy="224182"/>
          </a:xfrm>
          <a:custGeom>
            <a:avLst/>
            <a:gdLst/>
            <a:ahLst/>
            <a:cxnLst/>
            <a:rect l="l" t="t" r="r" b="b"/>
            <a:pathLst>
              <a:path w="288289" h="352425">
                <a:moveTo>
                  <a:pt x="27660" y="202996"/>
                </a:moveTo>
                <a:lnTo>
                  <a:pt x="11252" y="205016"/>
                </a:lnTo>
                <a:lnTo>
                  <a:pt x="9855" y="205371"/>
                </a:lnTo>
                <a:lnTo>
                  <a:pt x="1676" y="213550"/>
                </a:lnTo>
                <a:lnTo>
                  <a:pt x="0" y="219758"/>
                </a:lnTo>
                <a:lnTo>
                  <a:pt x="2933" y="227961"/>
                </a:lnTo>
                <a:lnTo>
                  <a:pt x="8549" y="236524"/>
                </a:lnTo>
                <a:lnTo>
                  <a:pt x="14744" y="243611"/>
                </a:lnTo>
                <a:lnTo>
                  <a:pt x="87823" y="316357"/>
                </a:lnTo>
                <a:lnTo>
                  <a:pt x="94954" y="323481"/>
                </a:lnTo>
                <a:lnTo>
                  <a:pt x="129222" y="348957"/>
                </a:lnTo>
                <a:lnTo>
                  <a:pt x="219824" y="352056"/>
                </a:lnTo>
                <a:lnTo>
                  <a:pt x="228240" y="351582"/>
                </a:lnTo>
                <a:lnTo>
                  <a:pt x="268106" y="332381"/>
                </a:lnTo>
                <a:lnTo>
                  <a:pt x="286584" y="299466"/>
                </a:lnTo>
                <a:lnTo>
                  <a:pt x="186537" y="299466"/>
                </a:lnTo>
                <a:lnTo>
                  <a:pt x="137223" y="250202"/>
                </a:lnTo>
                <a:lnTo>
                  <a:pt x="134035" y="244817"/>
                </a:lnTo>
                <a:lnTo>
                  <a:pt x="132734" y="237197"/>
                </a:lnTo>
                <a:lnTo>
                  <a:pt x="84963" y="237197"/>
                </a:lnTo>
                <a:lnTo>
                  <a:pt x="84163" y="236474"/>
                </a:lnTo>
                <a:lnTo>
                  <a:pt x="72910" y="225272"/>
                </a:lnTo>
                <a:lnTo>
                  <a:pt x="67437" y="219748"/>
                </a:lnTo>
                <a:lnTo>
                  <a:pt x="61173" y="214233"/>
                </a:lnTo>
                <a:lnTo>
                  <a:pt x="54324" y="209800"/>
                </a:lnTo>
                <a:lnTo>
                  <a:pt x="46884" y="206467"/>
                </a:lnTo>
                <a:lnTo>
                  <a:pt x="38849" y="204254"/>
                </a:lnTo>
                <a:lnTo>
                  <a:pt x="33274" y="203161"/>
                </a:lnTo>
                <a:lnTo>
                  <a:pt x="27660" y="202996"/>
                </a:lnTo>
                <a:close/>
              </a:path>
              <a:path w="288289" h="352425">
                <a:moveTo>
                  <a:pt x="288130" y="202793"/>
                </a:moveTo>
                <a:lnTo>
                  <a:pt x="217614" y="202793"/>
                </a:lnTo>
                <a:lnTo>
                  <a:pt x="224993" y="205447"/>
                </a:lnTo>
                <a:lnTo>
                  <a:pt x="236575" y="216268"/>
                </a:lnTo>
                <a:lnTo>
                  <a:pt x="239725" y="222554"/>
                </a:lnTo>
                <a:lnTo>
                  <a:pt x="240270" y="227961"/>
                </a:lnTo>
                <a:lnTo>
                  <a:pt x="240356" y="237197"/>
                </a:lnTo>
                <a:lnTo>
                  <a:pt x="238996" y="243078"/>
                </a:lnTo>
                <a:lnTo>
                  <a:pt x="236132" y="248861"/>
                </a:lnTo>
                <a:lnTo>
                  <a:pt x="231889" y="254114"/>
                </a:lnTo>
                <a:lnTo>
                  <a:pt x="187388" y="298678"/>
                </a:lnTo>
                <a:lnTo>
                  <a:pt x="186537" y="299466"/>
                </a:lnTo>
                <a:lnTo>
                  <a:pt x="286584" y="299466"/>
                </a:lnTo>
                <a:lnTo>
                  <a:pt x="287807" y="291172"/>
                </a:lnTo>
                <a:lnTo>
                  <a:pt x="288086" y="287261"/>
                </a:lnTo>
                <a:lnTo>
                  <a:pt x="288130" y="202793"/>
                </a:lnTo>
                <a:close/>
              </a:path>
              <a:path w="288289" h="352425">
                <a:moveTo>
                  <a:pt x="108508" y="27279"/>
                </a:moveTo>
                <a:lnTo>
                  <a:pt x="84963" y="237197"/>
                </a:lnTo>
                <a:lnTo>
                  <a:pt x="132734" y="237197"/>
                </a:lnTo>
                <a:lnTo>
                  <a:pt x="131483" y="229870"/>
                </a:lnTo>
                <a:lnTo>
                  <a:pt x="133235" y="222135"/>
                </a:lnTo>
                <a:lnTo>
                  <a:pt x="143408" y="208381"/>
                </a:lnTo>
                <a:lnTo>
                  <a:pt x="150317" y="204368"/>
                </a:lnTo>
                <a:lnTo>
                  <a:pt x="167220" y="202298"/>
                </a:lnTo>
                <a:lnTo>
                  <a:pt x="288130" y="202298"/>
                </a:lnTo>
                <a:lnTo>
                  <a:pt x="288138" y="156654"/>
                </a:lnTo>
                <a:lnTo>
                  <a:pt x="184251" y="156654"/>
                </a:lnTo>
                <a:lnTo>
                  <a:pt x="183679" y="156248"/>
                </a:lnTo>
                <a:lnTo>
                  <a:pt x="132562" y="156248"/>
                </a:lnTo>
                <a:lnTo>
                  <a:pt x="127381" y="154228"/>
                </a:lnTo>
                <a:lnTo>
                  <a:pt x="125722" y="151803"/>
                </a:lnTo>
                <a:lnTo>
                  <a:pt x="125603" y="47155"/>
                </a:lnTo>
                <a:lnTo>
                  <a:pt x="124285" y="40124"/>
                </a:lnTo>
                <a:lnTo>
                  <a:pt x="120665" y="34083"/>
                </a:lnTo>
                <a:lnTo>
                  <a:pt x="115240" y="29610"/>
                </a:lnTo>
                <a:lnTo>
                  <a:pt x="108508" y="27279"/>
                </a:lnTo>
                <a:close/>
              </a:path>
              <a:path w="288289" h="352425">
                <a:moveTo>
                  <a:pt x="288130" y="202298"/>
                </a:moveTo>
                <a:lnTo>
                  <a:pt x="167220" y="202298"/>
                </a:lnTo>
                <a:lnTo>
                  <a:pt x="174802" y="204609"/>
                </a:lnTo>
                <a:lnTo>
                  <a:pt x="183273" y="211569"/>
                </a:lnTo>
                <a:lnTo>
                  <a:pt x="185064" y="213245"/>
                </a:lnTo>
                <a:lnTo>
                  <a:pt x="186880" y="214845"/>
                </a:lnTo>
                <a:lnTo>
                  <a:pt x="187718" y="213944"/>
                </a:lnTo>
                <a:lnTo>
                  <a:pt x="188861" y="212572"/>
                </a:lnTo>
                <a:lnTo>
                  <a:pt x="195491" y="206298"/>
                </a:lnTo>
                <a:lnTo>
                  <a:pt x="201853" y="203492"/>
                </a:lnTo>
                <a:lnTo>
                  <a:pt x="217614" y="202793"/>
                </a:lnTo>
                <a:lnTo>
                  <a:pt x="288130" y="202793"/>
                </a:lnTo>
                <a:lnTo>
                  <a:pt x="288130" y="202298"/>
                </a:lnTo>
                <a:close/>
              </a:path>
              <a:path w="288289" h="352425">
                <a:moveTo>
                  <a:pt x="209830" y="13845"/>
                </a:moveTo>
                <a:lnTo>
                  <a:pt x="193266" y="151942"/>
                </a:lnTo>
                <a:lnTo>
                  <a:pt x="191427" y="154495"/>
                </a:lnTo>
                <a:lnTo>
                  <a:pt x="184251" y="156654"/>
                </a:lnTo>
                <a:lnTo>
                  <a:pt x="288138" y="156654"/>
                </a:lnTo>
                <a:lnTo>
                  <a:pt x="288138" y="156095"/>
                </a:lnTo>
                <a:lnTo>
                  <a:pt x="239928" y="156095"/>
                </a:lnTo>
                <a:lnTo>
                  <a:pt x="235356" y="153746"/>
                </a:lnTo>
                <a:lnTo>
                  <a:pt x="234283" y="151942"/>
                </a:lnTo>
                <a:lnTo>
                  <a:pt x="234194" y="151739"/>
                </a:lnTo>
                <a:lnTo>
                  <a:pt x="234033" y="150063"/>
                </a:lnTo>
                <a:lnTo>
                  <a:pt x="233917" y="34083"/>
                </a:lnTo>
                <a:lnTo>
                  <a:pt x="232812" y="27180"/>
                </a:lnTo>
                <a:lnTo>
                  <a:pt x="229585" y="21191"/>
                </a:lnTo>
                <a:lnTo>
                  <a:pt x="224533" y="16671"/>
                </a:lnTo>
                <a:lnTo>
                  <a:pt x="217919" y="13995"/>
                </a:lnTo>
                <a:lnTo>
                  <a:pt x="209830" y="13845"/>
                </a:lnTo>
                <a:close/>
              </a:path>
              <a:path w="288289" h="352425">
                <a:moveTo>
                  <a:pt x="161798" y="0"/>
                </a:moveTo>
                <a:lnTo>
                  <a:pt x="157099" y="0"/>
                </a:lnTo>
                <a:lnTo>
                  <a:pt x="155435" y="444"/>
                </a:lnTo>
                <a:lnTo>
                  <a:pt x="153695" y="723"/>
                </a:lnTo>
                <a:lnTo>
                  <a:pt x="145122" y="4279"/>
                </a:lnTo>
                <a:lnTo>
                  <a:pt x="140804" y="9436"/>
                </a:lnTo>
                <a:lnTo>
                  <a:pt x="139204" y="18465"/>
                </a:lnTo>
                <a:lnTo>
                  <a:pt x="139115" y="150063"/>
                </a:lnTo>
                <a:lnTo>
                  <a:pt x="138823" y="151942"/>
                </a:lnTo>
                <a:lnTo>
                  <a:pt x="135318" y="155600"/>
                </a:lnTo>
                <a:lnTo>
                  <a:pt x="132562" y="156248"/>
                </a:lnTo>
                <a:lnTo>
                  <a:pt x="183679" y="156248"/>
                </a:lnTo>
                <a:lnTo>
                  <a:pt x="180035" y="153657"/>
                </a:lnTo>
                <a:lnTo>
                  <a:pt x="179915" y="150901"/>
                </a:lnTo>
                <a:lnTo>
                  <a:pt x="179832" y="14960"/>
                </a:lnTo>
                <a:lnTo>
                  <a:pt x="177838" y="9791"/>
                </a:lnTo>
                <a:lnTo>
                  <a:pt x="170421" y="2654"/>
                </a:lnTo>
                <a:lnTo>
                  <a:pt x="166712" y="800"/>
                </a:lnTo>
                <a:lnTo>
                  <a:pt x="162204" y="177"/>
                </a:lnTo>
                <a:lnTo>
                  <a:pt x="162001" y="63"/>
                </a:lnTo>
                <a:lnTo>
                  <a:pt x="161798" y="0"/>
                </a:lnTo>
                <a:close/>
              </a:path>
              <a:path w="288289" h="352425">
                <a:moveTo>
                  <a:pt x="269189" y="66281"/>
                </a:moveTo>
                <a:lnTo>
                  <a:pt x="254241" y="70980"/>
                </a:lnTo>
                <a:lnTo>
                  <a:pt x="249669" y="76263"/>
                </a:lnTo>
                <a:lnTo>
                  <a:pt x="247523" y="85394"/>
                </a:lnTo>
                <a:lnTo>
                  <a:pt x="247434" y="150901"/>
                </a:lnTo>
                <a:lnTo>
                  <a:pt x="246659" y="153098"/>
                </a:lnTo>
                <a:lnTo>
                  <a:pt x="242227" y="155943"/>
                </a:lnTo>
                <a:lnTo>
                  <a:pt x="239928" y="156095"/>
                </a:lnTo>
                <a:lnTo>
                  <a:pt x="288138" y="156095"/>
                </a:lnTo>
                <a:lnTo>
                  <a:pt x="288150" y="82892"/>
                </a:lnTo>
                <a:lnTo>
                  <a:pt x="286321" y="77508"/>
                </a:lnTo>
                <a:lnTo>
                  <a:pt x="276021" y="67970"/>
                </a:lnTo>
                <a:lnTo>
                  <a:pt x="269189" y="66281"/>
                </a:lnTo>
                <a:close/>
              </a:path>
            </a:pathLst>
          </a:custGeom>
          <a:solidFill>
            <a:srgbClr val="F18700"/>
          </a:solidFill>
        </p:spPr>
        <p:txBody>
          <a:bodyPr wrap="square" lIns="0" tIns="0" rIns="0" bIns="0" rtlCol="0"/>
          <a:lstStyle/>
          <a:p>
            <a:endParaRPr sz="1154"/>
          </a:p>
        </p:txBody>
      </p:sp>
      <p:grpSp>
        <p:nvGrpSpPr>
          <p:cNvPr id="133" name="object 46">
            <a:extLst>
              <a:ext uri="{FF2B5EF4-FFF2-40B4-BE49-F238E27FC236}">
                <a16:creationId xmlns:a16="http://schemas.microsoft.com/office/drawing/2014/main" id="{393A8C98-9058-B212-EA2D-F2CFA552AE93}"/>
              </a:ext>
            </a:extLst>
          </p:cNvPr>
          <p:cNvGrpSpPr/>
          <p:nvPr/>
        </p:nvGrpSpPr>
        <p:grpSpPr>
          <a:xfrm>
            <a:off x="8373424" y="5771534"/>
            <a:ext cx="713933" cy="308975"/>
            <a:chOff x="3490126" y="9001531"/>
            <a:chExt cx="614680" cy="405130"/>
          </a:xfrm>
        </p:grpSpPr>
        <p:pic>
          <p:nvPicPr>
            <p:cNvPr id="148" name="object 47">
              <a:extLst>
                <a:ext uri="{FF2B5EF4-FFF2-40B4-BE49-F238E27FC236}">
                  <a16:creationId xmlns:a16="http://schemas.microsoft.com/office/drawing/2014/main" id="{851C9E61-95CA-5080-CA08-8F053E7F8601}"/>
                </a:ext>
              </a:extLst>
            </p:cNvPr>
            <p:cNvPicPr/>
            <p:nvPr/>
          </p:nvPicPr>
          <p:blipFill>
            <a:blip r:embed="rId4" cstate="print"/>
            <a:stretch>
              <a:fillRect/>
            </a:stretch>
          </p:blipFill>
          <p:spPr>
            <a:xfrm>
              <a:off x="3753763" y="9001531"/>
              <a:ext cx="89611" cy="90373"/>
            </a:xfrm>
            <a:prstGeom prst="rect">
              <a:avLst/>
            </a:prstGeom>
          </p:spPr>
        </p:pic>
        <p:sp>
          <p:nvSpPr>
            <p:cNvPr id="149" name="object 48">
              <a:extLst>
                <a:ext uri="{FF2B5EF4-FFF2-40B4-BE49-F238E27FC236}">
                  <a16:creationId xmlns:a16="http://schemas.microsoft.com/office/drawing/2014/main" id="{D61E940F-E847-B86E-6549-33CA2D46A87B}"/>
                </a:ext>
              </a:extLst>
            </p:cNvPr>
            <p:cNvSpPr/>
            <p:nvPr/>
          </p:nvSpPr>
          <p:spPr>
            <a:xfrm>
              <a:off x="3698036" y="9021101"/>
              <a:ext cx="200025" cy="385445"/>
            </a:xfrm>
            <a:custGeom>
              <a:avLst/>
              <a:gdLst/>
              <a:ahLst/>
              <a:cxnLst/>
              <a:rect l="l" t="t" r="r" b="b"/>
              <a:pathLst>
                <a:path w="200025" h="385445">
                  <a:moveTo>
                    <a:pt x="193649" y="0"/>
                  </a:moveTo>
                  <a:lnTo>
                    <a:pt x="186054" y="0"/>
                  </a:lnTo>
                  <a:lnTo>
                    <a:pt x="178460" y="0"/>
                  </a:lnTo>
                  <a:lnTo>
                    <a:pt x="172300" y="6210"/>
                  </a:lnTo>
                  <a:lnTo>
                    <a:pt x="172300" y="63969"/>
                  </a:lnTo>
                  <a:lnTo>
                    <a:pt x="142659" y="86944"/>
                  </a:lnTo>
                  <a:lnTo>
                    <a:pt x="142659" y="86105"/>
                  </a:lnTo>
                  <a:lnTo>
                    <a:pt x="56057" y="86105"/>
                  </a:lnTo>
                  <a:lnTo>
                    <a:pt x="27495" y="63969"/>
                  </a:lnTo>
                  <a:lnTo>
                    <a:pt x="27495" y="6210"/>
                  </a:lnTo>
                  <a:lnTo>
                    <a:pt x="21348" y="0"/>
                  </a:lnTo>
                  <a:lnTo>
                    <a:pt x="6159" y="0"/>
                  </a:lnTo>
                  <a:lnTo>
                    <a:pt x="0" y="6210"/>
                  </a:lnTo>
                  <a:lnTo>
                    <a:pt x="0" y="75107"/>
                  </a:lnTo>
                  <a:lnTo>
                    <a:pt x="1993" y="79171"/>
                  </a:lnTo>
                  <a:lnTo>
                    <a:pt x="51485" y="117538"/>
                  </a:lnTo>
                  <a:lnTo>
                    <a:pt x="52133" y="117830"/>
                  </a:lnTo>
                  <a:lnTo>
                    <a:pt x="52133" y="364629"/>
                  </a:lnTo>
                  <a:lnTo>
                    <a:pt x="53754" y="372723"/>
                  </a:lnTo>
                  <a:lnTo>
                    <a:pt x="58173" y="379336"/>
                  </a:lnTo>
                  <a:lnTo>
                    <a:pt x="64729" y="383796"/>
                  </a:lnTo>
                  <a:lnTo>
                    <a:pt x="72758" y="385432"/>
                  </a:lnTo>
                  <a:lnTo>
                    <a:pt x="80788" y="383796"/>
                  </a:lnTo>
                  <a:lnTo>
                    <a:pt x="87349" y="379336"/>
                  </a:lnTo>
                  <a:lnTo>
                    <a:pt x="91773" y="372723"/>
                  </a:lnTo>
                  <a:lnTo>
                    <a:pt x="93395" y="364629"/>
                  </a:lnTo>
                  <a:lnTo>
                    <a:pt x="93395" y="240385"/>
                  </a:lnTo>
                  <a:lnTo>
                    <a:pt x="93624" y="237324"/>
                  </a:lnTo>
                  <a:lnTo>
                    <a:pt x="96088" y="234873"/>
                  </a:lnTo>
                  <a:lnTo>
                    <a:pt x="102361" y="234873"/>
                  </a:lnTo>
                  <a:lnTo>
                    <a:pt x="104952" y="237477"/>
                  </a:lnTo>
                  <a:lnTo>
                    <a:pt x="104851" y="364629"/>
                  </a:lnTo>
                  <a:lnTo>
                    <a:pt x="106471" y="372723"/>
                  </a:lnTo>
                  <a:lnTo>
                    <a:pt x="110891" y="379336"/>
                  </a:lnTo>
                  <a:lnTo>
                    <a:pt x="117447" y="383796"/>
                  </a:lnTo>
                  <a:lnTo>
                    <a:pt x="125475" y="385432"/>
                  </a:lnTo>
                  <a:lnTo>
                    <a:pt x="133504" y="383796"/>
                  </a:lnTo>
                  <a:lnTo>
                    <a:pt x="140060" y="379336"/>
                  </a:lnTo>
                  <a:lnTo>
                    <a:pt x="144480" y="372723"/>
                  </a:lnTo>
                  <a:lnTo>
                    <a:pt x="146100" y="364629"/>
                  </a:lnTo>
                  <a:lnTo>
                    <a:pt x="146100" y="118668"/>
                  </a:lnTo>
                  <a:lnTo>
                    <a:pt x="147840" y="117906"/>
                  </a:lnTo>
                  <a:lnTo>
                    <a:pt x="197815" y="79171"/>
                  </a:lnTo>
                  <a:lnTo>
                    <a:pt x="199809" y="75107"/>
                  </a:lnTo>
                  <a:lnTo>
                    <a:pt x="199809" y="6210"/>
                  </a:lnTo>
                  <a:lnTo>
                    <a:pt x="193649" y="0"/>
                  </a:lnTo>
                  <a:close/>
                </a:path>
              </a:pathLst>
            </a:custGeom>
            <a:solidFill>
              <a:srgbClr val="F18700"/>
            </a:solidFill>
          </p:spPr>
          <p:txBody>
            <a:bodyPr wrap="square" lIns="0" tIns="0" rIns="0" bIns="0" rtlCol="0"/>
            <a:lstStyle/>
            <a:p>
              <a:endParaRPr sz="1154"/>
            </a:p>
          </p:txBody>
        </p:sp>
        <p:pic>
          <p:nvPicPr>
            <p:cNvPr id="150" name="object 49">
              <a:extLst>
                <a:ext uri="{FF2B5EF4-FFF2-40B4-BE49-F238E27FC236}">
                  <a16:creationId xmlns:a16="http://schemas.microsoft.com/office/drawing/2014/main" id="{AB2A8EFC-E9DD-6E15-D8D5-D43C06B3932B}"/>
                </a:ext>
              </a:extLst>
            </p:cNvPr>
            <p:cNvPicPr/>
            <p:nvPr/>
          </p:nvPicPr>
          <p:blipFill>
            <a:blip r:embed="rId5" cstate="print"/>
            <a:stretch>
              <a:fillRect/>
            </a:stretch>
          </p:blipFill>
          <p:spPr>
            <a:xfrm>
              <a:off x="3976420" y="9046719"/>
              <a:ext cx="79603" cy="80289"/>
            </a:xfrm>
            <a:prstGeom prst="rect">
              <a:avLst/>
            </a:prstGeom>
          </p:spPr>
        </p:pic>
        <p:sp>
          <p:nvSpPr>
            <p:cNvPr id="151" name="object 50">
              <a:extLst>
                <a:ext uri="{FF2B5EF4-FFF2-40B4-BE49-F238E27FC236}">
                  <a16:creationId xmlns:a16="http://schemas.microsoft.com/office/drawing/2014/main" id="{3D27A76E-96FA-B5D2-838E-E88001DA44E0}"/>
                </a:ext>
              </a:extLst>
            </p:cNvPr>
            <p:cNvSpPr/>
            <p:nvPr/>
          </p:nvSpPr>
          <p:spPr>
            <a:xfrm>
              <a:off x="3926907"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pic>
          <p:nvPicPr>
            <p:cNvPr id="152" name="object 51">
              <a:extLst>
                <a:ext uri="{FF2B5EF4-FFF2-40B4-BE49-F238E27FC236}">
                  <a16:creationId xmlns:a16="http://schemas.microsoft.com/office/drawing/2014/main" id="{FB3C5729-5B8F-BB97-BD5B-C81B0C60E1F6}"/>
                </a:ext>
              </a:extLst>
            </p:cNvPr>
            <p:cNvPicPr/>
            <p:nvPr/>
          </p:nvPicPr>
          <p:blipFill>
            <a:blip r:embed="rId5" cstate="print"/>
            <a:stretch>
              <a:fillRect/>
            </a:stretch>
          </p:blipFill>
          <p:spPr>
            <a:xfrm>
              <a:off x="3539638" y="9046719"/>
              <a:ext cx="79603" cy="80289"/>
            </a:xfrm>
            <a:prstGeom prst="rect">
              <a:avLst/>
            </a:prstGeom>
          </p:spPr>
        </p:pic>
        <p:sp>
          <p:nvSpPr>
            <p:cNvPr id="153" name="object 52">
              <a:extLst>
                <a:ext uri="{FF2B5EF4-FFF2-40B4-BE49-F238E27FC236}">
                  <a16:creationId xmlns:a16="http://schemas.microsoft.com/office/drawing/2014/main" id="{9E70B88C-EF45-6BFF-08DE-D5466494DD24}"/>
                </a:ext>
              </a:extLst>
            </p:cNvPr>
            <p:cNvSpPr/>
            <p:nvPr/>
          </p:nvSpPr>
          <p:spPr>
            <a:xfrm>
              <a:off x="3490126"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grpSp>
      <p:grpSp>
        <p:nvGrpSpPr>
          <p:cNvPr id="134" name="object 46">
            <a:extLst>
              <a:ext uri="{FF2B5EF4-FFF2-40B4-BE49-F238E27FC236}">
                <a16:creationId xmlns:a16="http://schemas.microsoft.com/office/drawing/2014/main" id="{620DD90A-2A7A-B370-DBF5-894407FF4D69}"/>
              </a:ext>
            </a:extLst>
          </p:cNvPr>
          <p:cNvGrpSpPr/>
          <p:nvPr/>
        </p:nvGrpSpPr>
        <p:grpSpPr>
          <a:xfrm>
            <a:off x="7511532" y="5968440"/>
            <a:ext cx="713933" cy="308975"/>
            <a:chOff x="3490126" y="9001531"/>
            <a:chExt cx="614680" cy="405130"/>
          </a:xfrm>
        </p:grpSpPr>
        <p:pic>
          <p:nvPicPr>
            <p:cNvPr id="142" name="object 47">
              <a:extLst>
                <a:ext uri="{FF2B5EF4-FFF2-40B4-BE49-F238E27FC236}">
                  <a16:creationId xmlns:a16="http://schemas.microsoft.com/office/drawing/2014/main" id="{F6354E27-C171-CCF0-3B9B-0A580458E9A2}"/>
                </a:ext>
              </a:extLst>
            </p:cNvPr>
            <p:cNvPicPr/>
            <p:nvPr/>
          </p:nvPicPr>
          <p:blipFill>
            <a:blip r:embed="rId4" cstate="print"/>
            <a:stretch>
              <a:fillRect/>
            </a:stretch>
          </p:blipFill>
          <p:spPr>
            <a:xfrm>
              <a:off x="3753763" y="9001531"/>
              <a:ext cx="89611" cy="90373"/>
            </a:xfrm>
            <a:prstGeom prst="rect">
              <a:avLst/>
            </a:prstGeom>
          </p:spPr>
        </p:pic>
        <p:sp>
          <p:nvSpPr>
            <p:cNvPr id="143" name="object 48">
              <a:extLst>
                <a:ext uri="{FF2B5EF4-FFF2-40B4-BE49-F238E27FC236}">
                  <a16:creationId xmlns:a16="http://schemas.microsoft.com/office/drawing/2014/main" id="{43335721-6063-13D2-0436-6B6A2411647E}"/>
                </a:ext>
              </a:extLst>
            </p:cNvPr>
            <p:cNvSpPr/>
            <p:nvPr/>
          </p:nvSpPr>
          <p:spPr>
            <a:xfrm>
              <a:off x="3698036" y="9021101"/>
              <a:ext cx="200025" cy="385445"/>
            </a:xfrm>
            <a:custGeom>
              <a:avLst/>
              <a:gdLst/>
              <a:ahLst/>
              <a:cxnLst/>
              <a:rect l="l" t="t" r="r" b="b"/>
              <a:pathLst>
                <a:path w="200025" h="385445">
                  <a:moveTo>
                    <a:pt x="193649" y="0"/>
                  </a:moveTo>
                  <a:lnTo>
                    <a:pt x="186054" y="0"/>
                  </a:lnTo>
                  <a:lnTo>
                    <a:pt x="178460" y="0"/>
                  </a:lnTo>
                  <a:lnTo>
                    <a:pt x="172300" y="6210"/>
                  </a:lnTo>
                  <a:lnTo>
                    <a:pt x="172300" y="63969"/>
                  </a:lnTo>
                  <a:lnTo>
                    <a:pt x="142659" y="86944"/>
                  </a:lnTo>
                  <a:lnTo>
                    <a:pt x="142659" y="86105"/>
                  </a:lnTo>
                  <a:lnTo>
                    <a:pt x="56057" y="86105"/>
                  </a:lnTo>
                  <a:lnTo>
                    <a:pt x="27495" y="63969"/>
                  </a:lnTo>
                  <a:lnTo>
                    <a:pt x="27495" y="6210"/>
                  </a:lnTo>
                  <a:lnTo>
                    <a:pt x="21348" y="0"/>
                  </a:lnTo>
                  <a:lnTo>
                    <a:pt x="6159" y="0"/>
                  </a:lnTo>
                  <a:lnTo>
                    <a:pt x="0" y="6210"/>
                  </a:lnTo>
                  <a:lnTo>
                    <a:pt x="0" y="75107"/>
                  </a:lnTo>
                  <a:lnTo>
                    <a:pt x="1993" y="79171"/>
                  </a:lnTo>
                  <a:lnTo>
                    <a:pt x="51485" y="117538"/>
                  </a:lnTo>
                  <a:lnTo>
                    <a:pt x="52133" y="117830"/>
                  </a:lnTo>
                  <a:lnTo>
                    <a:pt x="52133" y="364629"/>
                  </a:lnTo>
                  <a:lnTo>
                    <a:pt x="53754" y="372723"/>
                  </a:lnTo>
                  <a:lnTo>
                    <a:pt x="58173" y="379336"/>
                  </a:lnTo>
                  <a:lnTo>
                    <a:pt x="64729" y="383796"/>
                  </a:lnTo>
                  <a:lnTo>
                    <a:pt x="72758" y="385432"/>
                  </a:lnTo>
                  <a:lnTo>
                    <a:pt x="80788" y="383796"/>
                  </a:lnTo>
                  <a:lnTo>
                    <a:pt x="87349" y="379336"/>
                  </a:lnTo>
                  <a:lnTo>
                    <a:pt x="91773" y="372723"/>
                  </a:lnTo>
                  <a:lnTo>
                    <a:pt x="93395" y="364629"/>
                  </a:lnTo>
                  <a:lnTo>
                    <a:pt x="93395" y="240385"/>
                  </a:lnTo>
                  <a:lnTo>
                    <a:pt x="93624" y="237324"/>
                  </a:lnTo>
                  <a:lnTo>
                    <a:pt x="96088" y="234873"/>
                  </a:lnTo>
                  <a:lnTo>
                    <a:pt x="102361" y="234873"/>
                  </a:lnTo>
                  <a:lnTo>
                    <a:pt x="104952" y="237477"/>
                  </a:lnTo>
                  <a:lnTo>
                    <a:pt x="104851" y="364629"/>
                  </a:lnTo>
                  <a:lnTo>
                    <a:pt x="106471" y="372723"/>
                  </a:lnTo>
                  <a:lnTo>
                    <a:pt x="110891" y="379336"/>
                  </a:lnTo>
                  <a:lnTo>
                    <a:pt x="117447" y="383796"/>
                  </a:lnTo>
                  <a:lnTo>
                    <a:pt x="125475" y="385432"/>
                  </a:lnTo>
                  <a:lnTo>
                    <a:pt x="133504" y="383796"/>
                  </a:lnTo>
                  <a:lnTo>
                    <a:pt x="140060" y="379336"/>
                  </a:lnTo>
                  <a:lnTo>
                    <a:pt x="144480" y="372723"/>
                  </a:lnTo>
                  <a:lnTo>
                    <a:pt x="146100" y="364629"/>
                  </a:lnTo>
                  <a:lnTo>
                    <a:pt x="146100" y="118668"/>
                  </a:lnTo>
                  <a:lnTo>
                    <a:pt x="147840" y="117906"/>
                  </a:lnTo>
                  <a:lnTo>
                    <a:pt x="197815" y="79171"/>
                  </a:lnTo>
                  <a:lnTo>
                    <a:pt x="199809" y="75107"/>
                  </a:lnTo>
                  <a:lnTo>
                    <a:pt x="199809" y="6210"/>
                  </a:lnTo>
                  <a:lnTo>
                    <a:pt x="193649" y="0"/>
                  </a:lnTo>
                  <a:close/>
                </a:path>
              </a:pathLst>
            </a:custGeom>
            <a:solidFill>
              <a:srgbClr val="F18700"/>
            </a:solidFill>
          </p:spPr>
          <p:txBody>
            <a:bodyPr wrap="square" lIns="0" tIns="0" rIns="0" bIns="0" rtlCol="0"/>
            <a:lstStyle/>
            <a:p>
              <a:endParaRPr sz="1154"/>
            </a:p>
          </p:txBody>
        </p:sp>
        <p:pic>
          <p:nvPicPr>
            <p:cNvPr id="144" name="object 49">
              <a:extLst>
                <a:ext uri="{FF2B5EF4-FFF2-40B4-BE49-F238E27FC236}">
                  <a16:creationId xmlns:a16="http://schemas.microsoft.com/office/drawing/2014/main" id="{18A5855A-F877-F628-E04A-50435BAE7D88}"/>
                </a:ext>
              </a:extLst>
            </p:cNvPr>
            <p:cNvPicPr/>
            <p:nvPr/>
          </p:nvPicPr>
          <p:blipFill>
            <a:blip r:embed="rId5" cstate="print"/>
            <a:stretch>
              <a:fillRect/>
            </a:stretch>
          </p:blipFill>
          <p:spPr>
            <a:xfrm>
              <a:off x="3976420" y="9046719"/>
              <a:ext cx="79603" cy="80289"/>
            </a:xfrm>
            <a:prstGeom prst="rect">
              <a:avLst/>
            </a:prstGeom>
          </p:spPr>
        </p:pic>
        <p:sp>
          <p:nvSpPr>
            <p:cNvPr id="145" name="object 50">
              <a:extLst>
                <a:ext uri="{FF2B5EF4-FFF2-40B4-BE49-F238E27FC236}">
                  <a16:creationId xmlns:a16="http://schemas.microsoft.com/office/drawing/2014/main" id="{AF54A295-1ECD-8C4A-39A4-AD553C810CBD}"/>
                </a:ext>
              </a:extLst>
            </p:cNvPr>
            <p:cNvSpPr/>
            <p:nvPr/>
          </p:nvSpPr>
          <p:spPr>
            <a:xfrm>
              <a:off x="3926907"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pic>
          <p:nvPicPr>
            <p:cNvPr id="146" name="object 51">
              <a:extLst>
                <a:ext uri="{FF2B5EF4-FFF2-40B4-BE49-F238E27FC236}">
                  <a16:creationId xmlns:a16="http://schemas.microsoft.com/office/drawing/2014/main" id="{EA4F920C-C57F-9B75-1703-39C95BA6606A}"/>
                </a:ext>
              </a:extLst>
            </p:cNvPr>
            <p:cNvPicPr/>
            <p:nvPr/>
          </p:nvPicPr>
          <p:blipFill>
            <a:blip r:embed="rId5" cstate="print"/>
            <a:stretch>
              <a:fillRect/>
            </a:stretch>
          </p:blipFill>
          <p:spPr>
            <a:xfrm>
              <a:off x="3539638" y="9046719"/>
              <a:ext cx="79603" cy="80289"/>
            </a:xfrm>
            <a:prstGeom prst="rect">
              <a:avLst/>
            </a:prstGeom>
          </p:spPr>
        </p:pic>
        <p:sp>
          <p:nvSpPr>
            <p:cNvPr id="147" name="object 52">
              <a:extLst>
                <a:ext uri="{FF2B5EF4-FFF2-40B4-BE49-F238E27FC236}">
                  <a16:creationId xmlns:a16="http://schemas.microsoft.com/office/drawing/2014/main" id="{8BEAA314-2193-A117-F0A2-00CA0F898D3C}"/>
                </a:ext>
              </a:extLst>
            </p:cNvPr>
            <p:cNvSpPr/>
            <p:nvPr/>
          </p:nvSpPr>
          <p:spPr>
            <a:xfrm>
              <a:off x="3490126"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grpSp>
      <p:grpSp>
        <p:nvGrpSpPr>
          <p:cNvPr id="135" name="object 46">
            <a:extLst>
              <a:ext uri="{FF2B5EF4-FFF2-40B4-BE49-F238E27FC236}">
                <a16:creationId xmlns:a16="http://schemas.microsoft.com/office/drawing/2014/main" id="{582C9EC6-B0DD-A3D2-E0CD-DEBE6CE3E500}"/>
              </a:ext>
            </a:extLst>
          </p:cNvPr>
          <p:cNvGrpSpPr/>
          <p:nvPr/>
        </p:nvGrpSpPr>
        <p:grpSpPr>
          <a:xfrm>
            <a:off x="6745525" y="5778953"/>
            <a:ext cx="713933" cy="308975"/>
            <a:chOff x="3490126" y="9001531"/>
            <a:chExt cx="614680" cy="405130"/>
          </a:xfrm>
        </p:grpSpPr>
        <p:pic>
          <p:nvPicPr>
            <p:cNvPr id="136" name="object 47">
              <a:extLst>
                <a:ext uri="{FF2B5EF4-FFF2-40B4-BE49-F238E27FC236}">
                  <a16:creationId xmlns:a16="http://schemas.microsoft.com/office/drawing/2014/main" id="{D44CBD8E-8B98-5BA8-7B73-F6187686FE53}"/>
                </a:ext>
              </a:extLst>
            </p:cNvPr>
            <p:cNvPicPr/>
            <p:nvPr/>
          </p:nvPicPr>
          <p:blipFill>
            <a:blip r:embed="rId4" cstate="print"/>
            <a:stretch>
              <a:fillRect/>
            </a:stretch>
          </p:blipFill>
          <p:spPr>
            <a:xfrm>
              <a:off x="3753763" y="9001531"/>
              <a:ext cx="89611" cy="90373"/>
            </a:xfrm>
            <a:prstGeom prst="rect">
              <a:avLst/>
            </a:prstGeom>
          </p:spPr>
        </p:pic>
        <p:sp>
          <p:nvSpPr>
            <p:cNvPr id="137" name="object 48">
              <a:extLst>
                <a:ext uri="{FF2B5EF4-FFF2-40B4-BE49-F238E27FC236}">
                  <a16:creationId xmlns:a16="http://schemas.microsoft.com/office/drawing/2014/main" id="{20F36328-8860-83F4-493D-140A1B8966CA}"/>
                </a:ext>
              </a:extLst>
            </p:cNvPr>
            <p:cNvSpPr/>
            <p:nvPr/>
          </p:nvSpPr>
          <p:spPr>
            <a:xfrm>
              <a:off x="3698036" y="9021101"/>
              <a:ext cx="200025" cy="385445"/>
            </a:xfrm>
            <a:custGeom>
              <a:avLst/>
              <a:gdLst/>
              <a:ahLst/>
              <a:cxnLst/>
              <a:rect l="l" t="t" r="r" b="b"/>
              <a:pathLst>
                <a:path w="200025" h="385445">
                  <a:moveTo>
                    <a:pt x="193649" y="0"/>
                  </a:moveTo>
                  <a:lnTo>
                    <a:pt x="186054" y="0"/>
                  </a:lnTo>
                  <a:lnTo>
                    <a:pt x="178460" y="0"/>
                  </a:lnTo>
                  <a:lnTo>
                    <a:pt x="172300" y="6210"/>
                  </a:lnTo>
                  <a:lnTo>
                    <a:pt x="172300" y="63969"/>
                  </a:lnTo>
                  <a:lnTo>
                    <a:pt x="142659" y="86944"/>
                  </a:lnTo>
                  <a:lnTo>
                    <a:pt x="142659" y="86105"/>
                  </a:lnTo>
                  <a:lnTo>
                    <a:pt x="56057" y="86105"/>
                  </a:lnTo>
                  <a:lnTo>
                    <a:pt x="27495" y="63969"/>
                  </a:lnTo>
                  <a:lnTo>
                    <a:pt x="27495" y="6210"/>
                  </a:lnTo>
                  <a:lnTo>
                    <a:pt x="21348" y="0"/>
                  </a:lnTo>
                  <a:lnTo>
                    <a:pt x="6159" y="0"/>
                  </a:lnTo>
                  <a:lnTo>
                    <a:pt x="0" y="6210"/>
                  </a:lnTo>
                  <a:lnTo>
                    <a:pt x="0" y="75107"/>
                  </a:lnTo>
                  <a:lnTo>
                    <a:pt x="1993" y="79171"/>
                  </a:lnTo>
                  <a:lnTo>
                    <a:pt x="51485" y="117538"/>
                  </a:lnTo>
                  <a:lnTo>
                    <a:pt x="52133" y="117830"/>
                  </a:lnTo>
                  <a:lnTo>
                    <a:pt x="52133" y="364629"/>
                  </a:lnTo>
                  <a:lnTo>
                    <a:pt x="53754" y="372723"/>
                  </a:lnTo>
                  <a:lnTo>
                    <a:pt x="58173" y="379336"/>
                  </a:lnTo>
                  <a:lnTo>
                    <a:pt x="64729" y="383796"/>
                  </a:lnTo>
                  <a:lnTo>
                    <a:pt x="72758" y="385432"/>
                  </a:lnTo>
                  <a:lnTo>
                    <a:pt x="80788" y="383796"/>
                  </a:lnTo>
                  <a:lnTo>
                    <a:pt x="87349" y="379336"/>
                  </a:lnTo>
                  <a:lnTo>
                    <a:pt x="91773" y="372723"/>
                  </a:lnTo>
                  <a:lnTo>
                    <a:pt x="93395" y="364629"/>
                  </a:lnTo>
                  <a:lnTo>
                    <a:pt x="93395" y="240385"/>
                  </a:lnTo>
                  <a:lnTo>
                    <a:pt x="93624" y="237324"/>
                  </a:lnTo>
                  <a:lnTo>
                    <a:pt x="96088" y="234873"/>
                  </a:lnTo>
                  <a:lnTo>
                    <a:pt x="102361" y="234873"/>
                  </a:lnTo>
                  <a:lnTo>
                    <a:pt x="104952" y="237477"/>
                  </a:lnTo>
                  <a:lnTo>
                    <a:pt x="104851" y="364629"/>
                  </a:lnTo>
                  <a:lnTo>
                    <a:pt x="106471" y="372723"/>
                  </a:lnTo>
                  <a:lnTo>
                    <a:pt x="110891" y="379336"/>
                  </a:lnTo>
                  <a:lnTo>
                    <a:pt x="117447" y="383796"/>
                  </a:lnTo>
                  <a:lnTo>
                    <a:pt x="125475" y="385432"/>
                  </a:lnTo>
                  <a:lnTo>
                    <a:pt x="133504" y="383796"/>
                  </a:lnTo>
                  <a:lnTo>
                    <a:pt x="140060" y="379336"/>
                  </a:lnTo>
                  <a:lnTo>
                    <a:pt x="144480" y="372723"/>
                  </a:lnTo>
                  <a:lnTo>
                    <a:pt x="146100" y="364629"/>
                  </a:lnTo>
                  <a:lnTo>
                    <a:pt x="146100" y="118668"/>
                  </a:lnTo>
                  <a:lnTo>
                    <a:pt x="147840" y="117906"/>
                  </a:lnTo>
                  <a:lnTo>
                    <a:pt x="197815" y="79171"/>
                  </a:lnTo>
                  <a:lnTo>
                    <a:pt x="199809" y="75107"/>
                  </a:lnTo>
                  <a:lnTo>
                    <a:pt x="199809" y="6210"/>
                  </a:lnTo>
                  <a:lnTo>
                    <a:pt x="193649" y="0"/>
                  </a:lnTo>
                  <a:close/>
                </a:path>
              </a:pathLst>
            </a:custGeom>
            <a:solidFill>
              <a:srgbClr val="F18700"/>
            </a:solidFill>
          </p:spPr>
          <p:txBody>
            <a:bodyPr wrap="square" lIns="0" tIns="0" rIns="0" bIns="0" rtlCol="0"/>
            <a:lstStyle/>
            <a:p>
              <a:endParaRPr sz="1154"/>
            </a:p>
          </p:txBody>
        </p:sp>
        <p:pic>
          <p:nvPicPr>
            <p:cNvPr id="138" name="object 49">
              <a:extLst>
                <a:ext uri="{FF2B5EF4-FFF2-40B4-BE49-F238E27FC236}">
                  <a16:creationId xmlns:a16="http://schemas.microsoft.com/office/drawing/2014/main" id="{7BEDF00F-FA62-4882-A9F5-EEDAAF6D2A77}"/>
                </a:ext>
              </a:extLst>
            </p:cNvPr>
            <p:cNvPicPr/>
            <p:nvPr/>
          </p:nvPicPr>
          <p:blipFill>
            <a:blip r:embed="rId5" cstate="print"/>
            <a:stretch>
              <a:fillRect/>
            </a:stretch>
          </p:blipFill>
          <p:spPr>
            <a:xfrm>
              <a:off x="3976420" y="9046719"/>
              <a:ext cx="79603" cy="80289"/>
            </a:xfrm>
            <a:prstGeom prst="rect">
              <a:avLst/>
            </a:prstGeom>
          </p:spPr>
        </p:pic>
        <p:sp>
          <p:nvSpPr>
            <p:cNvPr id="139" name="object 50">
              <a:extLst>
                <a:ext uri="{FF2B5EF4-FFF2-40B4-BE49-F238E27FC236}">
                  <a16:creationId xmlns:a16="http://schemas.microsoft.com/office/drawing/2014/main" id="{8910A2D6-FBED-702F-F195-799965B1FDAA}"/>
                </a:ext>
              </a:extLst>
            </p:cNvPr>
            <p:cNvSpPr/>
            <p:nvPr/>
          </p:nvSpPr>
          <p:spPr>
            <a:xfrm>
              <a:off x="3926907"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pic>
          <p:nvPicPr>
            <p:cNvPr id="140" name="object 51">
              <a:extLst>
                <a:ext uri="{FF2B5EF4-FFF2-40B4-BE49-F238E27FC236}">
                  <a16:creationId xmlns:a16="http://schemas.microsoft.com/office/drawing/2014/main" id="{53ADD6E6-2694-BB35-4B56-D1FC87FAC780}"/>
                </a:ext>
              </a:extLst>
            </p:cNvPr>
            <p:cNvPicPr/>
            <p:nvPr/>
          </p:nvPicPr>
          <p:blipFill>
            <a:blip r:embed="rId5" cstate="print"/>
            <a:stretch>
              <a:fillRect/>
            </a:stretch>
          </p:blipFill>
          <p:spPr>
            <a:xfrm>
              <a:off x="3539638" y="9046719"/>
              <a:ext cx="79603" cy="80289"/>
            </a:xfrm>
            <a:prstGeom prst="rect">
              <a:avLst/>
            </a:prstGeom>
          </p:spPr>
        </p:pic>
        <p:sp>
          <p:nvSpPr>
            <p:cNvPr id="141" name="object 52">
              <a:extLst>
                <a:ext uri="{FF2B5EF4-FFF2-40B4-BE49-F238E27FC236}">
                  <a16:creationId xmlns:a16="http://schemas.microsoft.com/office/drawing/2014/main" id="{F1441B55-5E3A-E44D-AEAD-EA0DB1552FCE}"/>
                </a:ext>
              </a:extLst>
            </p:cNvPr>
            <p:cNvSpPr/>
            <p:nvPr/>
          </p:nvSpPr>
          <p:spPr>
            <a:xfrm>
              <a:off x="3490126" y="9064103"/>
              <a:ext cx="177800" cy="342900"/>
            </a:xfrm>
            <a:custGeom>
              <a:avLst/>
              <a:gdLst/>
              <a:ahLst/>
              <a:cxnLst/>
              <a:rect l="l" t="t" r="r" b="b"/>
              <a:pathLst>
                <a:path w="177800" h="342900">
                  <a:moveTo>
                    <a:pt x="172034" y="0"/>
                  </a:moveTo>
                  <a:lnTo>
                    <a:pt x="165290" y="0"/>
                  </a:lnTo>
                  <a:lnTo>
                    <a:pt x="158546" y="0"/>
                  </a:lnTo>
                  <a:lnTo>
                    <a:pt x="153073" y="5524"/>
                  </a:lnTo>
                  <a:lnTo>
                    <a:pt x="153073" y="56832"/>
                  </a:lnTo>
                  <a:lnTo>
                    <a:pt x="126745" y="77241"/>
                  </a:lnTo>
                  <a:lnTo>
                    <a:pt x="126745" y="76492"/>
                  </a:lnTo>
                  <a:lnTo>
                    <a:pt x="49796" y="76492"/>
                  </a:lnTo>
                  <a:lnTo>
                    <a:pt x="24422" y="56832"/>
                  </a:lnTo>
                  <a:lnTo>
                    <a:pt x="24422" y="5524"/>
                  </a:lnTo>
                  <a:lnTo>
                    <a:pt x="18961" y="0"/>
                  </a:lnTo>
                  <a:lnTo>
                    <a:pt x="5460" y="0"/>
                  </a:lnTo>
                  <a:lnTo>
                    <a:pt x="0" y="5524"/>
                  </a:lnTo>
                  <a:lnTo>
                    <a:pt x="0" y="66738"/>
                  </a:lnTo>
                  <a:lnTo>
                    <a:pt x="1765" y="70345"/>
                  </a:lnTo>
                  <a:lnTo>
                    <a:pt x="46316" y="104686"/>
                  </a:lnTo>
                  <a:lnTo>
                    <a:pt x="46316" y="323951"/>
                  </a:lnTo>
                  <a:lnTo>
                    <a:pt x="47756" y="331141"/>
                  </a:lnTo>
                  <a:lnTo>
                    <a:pt x="51684" y="337015"/>
                  </a:lnTo>
                  <a:lnTo>
                    <a:pt x="57509" y="340976"/>
                  </a:lnTo>
                  <a:lnTo>
                    <a:pt x="64642" y="342430"/>
                  </a:lnTo>
                  <a:lnTo>
                    <a:pt x="71776" y="340976"/>
                  </a:lnTo>
                  <a:lnTo>
                    <a:pt x="77601" y="337015"/>
                  </a:lnTo>
                  <a:lnTo>
                    <a:pt x="81529" y="331141"/>
                  </a:lnTo>
                  <a:lnTo>
                    <a:pt x="82969" y="323951"/>
                  </a:lnTo>
                  <a:lnTo>
                    <a:pt x="82969" y="213563"/>
                  </a:lnTo>
                  <a:lnTo>
                    <a:pt x="83172" y="210845"/>
                  </a:lnTo>
                  <a:lnTo>
                    <a:pt x="85356" y="208661"/>
                  </a:lnTo>
                  <a:lnTo>
                    <a:pt x="90931" y="208661"/>
                  </a:lnTo>
                  <a:lnTo>
                    <a:pt x="93230" y="210985"/>
                  </a:lnTo>
                  <a:lnTo>
                    <a:pt x="93141" y="323951"/>
                  </a:lnTo>
                  <a:lnTo>
                    <a:pt x="94581" y="331141"/>
                  </a:lnTo>
                  <a:lnTo>
                    <a:pt x="98509" y="337015"/>
                  </a:lnTo>
                  <a:lnTo>
                    <a:pt x="104334" y="340976"/>
                  </a:lnTo>
                  <a:lnTo>
                    <a:pt x="111467" y="342430"/>
                  </a:lnTo>
                  <a:lnTo>
                    <a:pt x="118601" y="340976"/>
                  </a:lnTo>
                  <a:lnTo>
                    <a:pt x="124426" y="337015"/>
                  </a:lnTo>
                  <a:lnTo>
                    <a:pt x="128353" y="331141"/>
                  </a:lnTo>
                  <a:lnTo>
                    <a:pt x="129793" y="323951"/>
                  </a:lnTo>
                  <a:lnTo>
                    <a:pt x="129793" y="105435"/>
                  </a:lnTo>
                  <a:lnTo>
                    <a:pt x="131343" y="104749"/>
                  </a:lnTo>
                  <a:lnTo>
                    <a:pt x="175742" y="70345"/>
                  </a:lnTo>
                  <a:lnTo>
                    <a:pt x="177507" y="66738"/>
                  </a:lnTo>
                  <a:lnTo>
                    <a:pt x="177507" y="5524"/>
                  </a:lnTo>
                  <a:lnTo>
                    <a:pt x="172034" y="0"/>
                  </a:lnTo>
                  <a:close/>
                </a:path>
              </a:pathLst>
            </a:custGeom>
            <a:solidFill>
              <a:srgbClr val="F18700"/>
            </a:solidFill>
          </p:spPr>
          <p:txBody>
            <a:bodyPr wrap="square" lIns="0" tIns="0" rIns="0" bIns="0" rtlCol="0"/>
            <a:lstStyle/>
            <a:p>
              <a:endParaRPr sz="1154"/>
            </a:p>
          </p:txBody>
        </p:sp>
      </p:grpSp>
      <p:sp>
        <p:nvSpPr>
          <p:cNvPr id="227" name="object 26">
            <a:extLst>
              <a:ext uri="{FF2B5EF4-FFF2-40B4-BE49-F238E27FC236}">
                <a16:creationId xmlns:a16="http://schemas.microsoft.com/office/drawing/2014/main" id="{32159536-2F59-03DE-F007-42E4B83F907E}"/>
              </a:ext>
            </a:extLst>
          </p:cNvPr>
          <p:cNvSpPr/>
          <p:nvPr/>
        </p:nvSpPr>
        <p:spPr>
          <a:xfrm>
            <a:off x="5093076" y="4752556"/>
            <a:ext cx="255946" cy="228807"/>
          </a:xfrm>
          <a:custGeom>
            <a:avLst/>
            <a:gdLst/>
            <a:ahLst/>
            <a:cxnLst/>
            <a:rect l="l" t="t" r="r" b="b"/>
            <a:pathLst>
              <a:path w="257175" h="138429">
                <a:moveTo>
                  <a:pt x="256870" y="0"/>
                </a:moveTo>
                <a:lnTo>
                  <a:pt x="0" y="0"/>
                </a:lnTo>
                <a:lnTo>
                  <a:pt x="128435" y="138137"/>
                </a:lnTo>
                <a:lnTo>
                  <a:pt x="256870" y="0"/>
                </a:lnTo>
                <a:close/>
              </a:path>
            </a:pathLst>
          </a:custGeom>
          <a:solidFill>
            <a:srgbClr val="F9BA73"/>
          </a:solidFill>
        </p:spPr>
        <p:txBody>
          <a:bodyPr wrap="square" lIns="0" tIns="0" rIns="0" bIns="0" rtlCol="0"/>
          <a:lstStyle/>
          <a:p>
            <a:endParaRPr sz="1154" dirty="0"/>
          </a:p>
        </p:txBody>
      </p:sp>
      <p:sp>
        <p:nvSpPr>
          <p:cNvPr id="228" name="object 26">
            <a:extLst>
              <a:ext uri="{FF2B5EF4-FFF2-40B4-BE49-F238E27FC236}">
                <a16:creationId xmlns:a16="http://schemas.microsoft.com/office/drawing/2014/main" id="{A0375C35-3E61-90E7-4F4B-DBAAA77E68CF}"/>
              </a:ext>
            </a:extLst>
          </p:cNvPr>
          <p:cNvSpPr/>
          <p:nvPr/>
        </p:nvSpPr>
        <p:spPr>
          <a:xfrm>
            <a:off x="7730578" y="4835552"/>
            <a:ext cx="255946" cy="228807"/>
          </a:xfrm>
          <a:custGeom>
            <a:avLst/>
            <a:gdLst/>
            <a:ahLst/>
            <a:cxnLst/>
            <a:rect l="l" t="t" r="r" b="b"/>
            <a:pathLst>
              <a:path w="257175" h="138429">
                <a:moveTo>
                  <a:pt x="256870" y="0"/>
                </a:moveTo>
                <a:lnTo>
                  <a:pt x="0" y="0"/>
                </a:lnTo>
                <a:lnTo>
                  <a:pt x="128435" y="138137"/>
                </a:lnTo>
                <a:lnTo>
                  <a:pt x="256870" y="0"/>
                </a:lnTo>
                <a:close/>
              </a:path>
            </a:pathLst>
          </a:custGeom>
          <a:solidFill>
            <a:srgbClr val="F9BA73"/>
          </a:solidFill>
        </p:spPr>
        <p:txBody>
          <a:bodyPr wrap="square" lIns="0" tIns="0" rIns="0" bIns="0" rtlCol="0"/>
          <a:lstStyle/>
          <a:p>
            <a:endParaRPr sz="1154" dirty="0"/>
          </a:p>
        </p:txBody>
      </p:sp>
      <p:sp>
        <p:nvSpPr>
          <p:cNvPr id="229" name="object 18">
            <a:extLst>
              <a:ext uri="{FF2B5EF4-FFF2-40B4-BE49-F238E27FC236}">
                <a16:creationId xmlns:a16="http://schemas.microsoft.com/office/drawing/2014/main" id="{7EC4C440-E7ED-BB59-BC9B-F833D9FF762C}"/>
              </a:ext>
            </a:extLst>
          </p:cNvPr>
          <p:cNvSpPr txBox="1"/>
          <p:nvPr/>
        </p:nvSpPr>
        <p:spPr>
          <a:xfrm>
            <a:off x="4400934" y="6398868"/>
            <a:ext cx="1670195" cy="221848"/>
          </a:xfrm>
          <a:prstGeom prst="rect">
            <a:avLst/>
          </a:prstGeom>
        </p:spPr>
        <p:txBody>
          <a:bodyPr vert="horz" wrap="square" lIns="0" tIns="8145" rIns="0" bIns="0" rtlCol="0">
            <a:spAutoFit/>
          </a:bodyPr>
          <a:lstStyle/>
          <a:p>
            <a:pPr marL="8145">
              <a:spcBef>
                <a:spcPts val="64"/>
              </a:spcBef>
            </a:pPr>
            <a:r>
              <a:rPr sz="1400" b="1" spc="-26" dirty="0">
                <a:solidFill>
                  <a:srgbClr val="6A5E4A"/>
                </a:solidFill>
                <a:latin typeface="Trebuchet MS"/>
                <a:cs typeface="Trebuchet MS"/>
              </a:rPr>
              <a:t>P</a:t>
            </a:r>
            <a:r>
              <a:rPr sz="1400" b="1" spc="-29" dirty="0">
                <a:solidFill>
                  <a:srgbClr val="6A5E4A"/>
                </a:solidFill>
                <a:latin typeface="Trebuchet MS"/>
                <a:cs typeface="Trebuchet MS"/>
              </a:rPr>
              <a:t>e</a:t>
            </a:r>
            <a:r>
              <a:rPr sz="1400" b="1" spc="-35" dirty="0">
                <a:solidFill>
                  <a:srgbClr val="6A5E4A"/>
                </a:solidFill>
                <a:latin typeface="Trebuchet MS"/>
                <a:cs typeface="Trebuchet MS"/>
              </a:rPr>
              <a:t>r</a:t>
            </a:r>
            <a:r>
              <a:rPr sz="1400" b="1" spc="-10" dirty="0">
                <a:solidFill>
                  <a:srgbClr val="6A5E4A"/>
                </a:solidFill>
                <a:latin typeface="Trebuchet MS"/>
                <a:cs typeface="Trebuchet MS"/>
              </a:rPr>
              <a:t>son</a:t>
            </a:r>
            <a:r>
              <a:rPr sz="1400" b="1" spc="3" dirty="0">
                <a:solidFill>
                  <a:srgbClr val="6A5E4A"/>
                </a:solidFill>
                <a:latin typeface="Trebuchet MS"/>
                <a:cs typeface="Trebuchet MS"/>
              </a:rPr>
              <a:t>e</a:t>
            </a:r>
            <a:r>
              <a:rPr sz="1400" b="1" spc="-80" dirty="0">
                <a:solidFill>
                  <a:srgbClr val="6A5E4A"/>
                </a:solidFill>
                <a:latin typeface="Trebuchet MS"/>
                <a:cs typeface="Trebuchet MS"/>
              </a:rPr>
              <a:t> </a:t>
            </a:r>
            <a:r>
              <a:rPr sz="1400" b="1" spc="-19" dirty="0">
                <a:solidFill>
                  <a:srgbClr val="6A5E4A"/>
                </a:solidFill>
                <a:latin typeface="Trebuchet MS"/>
                <a:cs typeface="Trebuchet MS"/>
              </a:rPr>
              <a:t>bene</a:t>
            </a:r>
            <a:r>
              <a:rPr sz="1400" b="1" spc="-10" dirty="0">
                <a:solidFill>
                  <a:srgbClr val="6A5E4A"/>
                </a:solidFill>
                <a:latin typeface="Trebuchet MS"/>
                <a:cs typeface="Trebuchet MS"/>
              </a:rPr>
              <a:t>ﬁ</a:t>
            </a:r>
            <a:r>
              <a:rPr sz="1400" b="1" spc="-22" dirty="0">
                <a:solidFill>
                  <a:srgbClr val="6A5E4A"/>
                </a:solidFill>
                <a:latin typeface="Trebuchet MS"/>
                <a:cs typeface="Trebuchet MS"/>
              </a:rPr>
              <a:t>ciarie</a:t>
            </a:r>
            <a:endParaRPr sz="1400" dirty="0">
              <a:latin typeface="Trebuchet MS"/>
              <a:cs typeface="Trebuchet MS"/>
            </a:endParaRPr>
          </a:p>
        </p:txBody>
      </p:sp>
      <p:sp>
        <p:nvSpPr>
          <p:cNvPr id="230" name="object 18">
            <a:extLst>
              <a:ext uri="{FF2B5EF4-FFF2-40B4-BE49-F238E27FC236}">
                <a16:creationId xmlns:a16="http://schemas.microsoft.com/office/drawing/2014/main" id="{0B1E77C5-70BD-E8F6-6014-520BE43CA1FF}"/>
              </a:ext>
            </a:extLst>
          </p:cNvPr>
          <p:cNvSpPr txBox="1"/>
          <p:nvPr/>
        </p:nvSpPr>
        <p:spPr>
          <a:xfrm>
            <a:off x="7051732" y="6397028"/>
            <a:ext cx="1670195" cy="221848"/>
          </a:xfrm>
          <a:prstGeom prst="rect">
            <a:avLst/>
          </a:prstGeom>
        </p:spPr>
        <p:txBody>
          <a:bodyPr vert="horz" wrap="square" lIns="0" tIns="8145" rIns="0" bIns="0" rtlCol="0">
            <a:spAutoFit/>
          </a:bodyPr>
          <a:lstStyle/>
          <a:p>
            <a:pPr marL="8145">
              <a:spcBef>
                <a:spcPts val="64"/>
              </a:spcBef>
            </a:pPr>
            <a:r>
              <a:rPr sz="1400" b="1" spc="-26" dirty="0">
                <a:solidFill>
                  <a:srgbClr val="6A5E4A"/>
                </a:solidFill>
                <a:latin typeface="Trebuchet MS"/>
                <a:cs typeface="Trebuchet MS"/>
              </a:rPr>
              <a:t>P</a:t>
            </a:r>
            <a:r>
              <a:rPr sz="1400" b="1" spc="-29" dirty="0">
                <a:solidFill>
                  <a:srgbClr val="6A5E4A"/>
                </a:solidFill>
                <a:latin typeface="Trebuchet MS"/>
                <a:cs typeface="Trebuchet MS"/>
              </a:rPr>
              <a:t>e</a:t>
            </a:r>
            <a:r>
              <a:rPr sz="1400" b="1" spc="-35" dirty="0">
                <a:solidFill>
                  <a:srgbClr val="6A5E4A"/>
                </a:solidFill>
                <a:latin typeface="Trebuchet MS"/>
                <a:cs typeface="Trebuchet MS"/>
              </a:rPr>
              <a:t>r</a:t>
            </a:r>
            <a:r>
              <a:rPr sz="1400" b="1" spc="-10" dirty="0">
                <a:solidFill>
                  <a:srgbClr val="6A5E4A"/>
                </a:solidFill>
                <a:latin typeface="Trebuchet MS"/>
                <a:cs typeface="Trebuchet MS"/>
              </a:rPr>
              <a:t>son</a:t>
            </a:r>
            <a:r>
              <a:rPr sz="1400" b="1" spc="3" dirty="0">
                <a:solidFill>
                  <a:srgbClr val="6A5E4A"/>
                </a:solidFill>
                <a:latin typeface="Trebuchet MS"/>
                <a:cs typeface="Trebuchet MS"/>
              </a:rPr>
              <a:t>e</a:t>
            </a:r>
            <a:r>
              <a:rPr sz="1400" b="1" spc="-80" dirty="0">
                <a:solidFill>
                  <a:srgbClr val="6A5E4A"/>
                </a:solidFill>
                <a:latin typeface="Trebuchet MS"/>
                <a:cs typeface="Trebuchet MS"/>
              </a:rPr>
              <a:t> </a:t>
            </a:r>
            <a:r>
              <a:rPr sz="1400" b="1" spc="-19" dirty="0">
                <a:solidFill>
                  <a:srgbClr val="6A5E4A"/>
                </a:solidFill>
                <a:latin typeface="Trebuchet MS"/>
                <a:cs typeface="Trebuchet MS"/>
              </a:rPr>
              <a:t>bene</a:t>
            </a:r>
            <a:r>
              <a:rPr sz="1400" b="1" spc="-10" dirty="0">
                <a:solidFill>
                  <a:srgbClr val="6A5E4A"/>
                </a:solidFill>
                <a:latin typeface="Trebuchet MS"/>
                <a:cs typeface="Trebuchet MS"/>
              </a:rPr>
              <a:t>ﬁ</a:t>
            </a:r>
            <a:r>
              <a:rPr sz="1400" b="1" spc="-22" dirty="0">
                <a:solidFill>
                  <a:srgbClr val="6A5E4A"/>
                </a:solidFill>
                <a:latin typeface="Trebuchet MS"/>
                <a:cs typeface="Trebuchet MS"/>
              </a:rPr>
              <a:t>ciarie</a:t>
            </a:r>
            <a:endParaRPr sz="1400" dirty="0">
              <a:latin typeface="Trebuchet MS"/>
              <a:cs typeface="Trebuchet MS"/>
            </a:endParaRPr>
          </a:p>
        </p:txBody>
      </p:sp>
    </p:spTree>
    <p:extLst>
      <p:ext uri="{BB962C8B-B14F-4D97-AF65-F5344CB8AC3E}">
        <p14:creationId xmlns:p14="http://schemas.microsoft.com/office/powerpoint/2010/main" val="4195550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ECEBB-E6FD-FB4E-B264-3E92217DF6BE}"/>
              </a:ext>
            </a:extLst>
          </p:cNvPr>
          <p:cNvSpPr>
            <a:spLocks noGrp="1"/>
          </p:cNvSpPr>
          <p:nvPr>
            <p:ph type="title"/>
          </p:nvPr>
        </p:nvSpPr>
        <p:spPr>
          <a:xfrm>
            <a:off x="-681890" y="226853"/>
            <a:ext cx="10932747" cy="1054100"/>
          </a:xfrm>
        </p:spPr>
        <p:txBody>
          <a:bodyPr>
            <a:noAutofit/>
          </a:bodyPr>
          <a:lstStyle/>
          <a:p>
            <a:pPr algn="ctr"/>
            <a:r>
              <a:rPr lang="it-IT" b="1" dirty="0">
                <a:solidFill>
                  <a:schemeClr val="accent2"/>
                </a:solidFill>
                <a:latin typeface="Ubuntu" panose="020B0504030602030204" pitchFamily="34" charset="0"/>
              </a:rPr>
              <a:t>7.3 LA COLLABORAZIONE CON BANCO ALIMENTARE: COSA OFFRIAMO?</a:t>
            </a:r>
          </a:p>
        </p:txBody>
      </p:sp>
      <p:sp>
        <p:nvSpPr>
          <p:cNvPr id="5" name="Segnaposto testo 2">
            <a:extLst>
              <a:ext uri="{FF2B5EF4-FFF2-40B4-BE49-F238E27FC236}">
                <a16:creationId xmlns:a16="http://schemas.microsoft.com/office/drawing/2014/main" id="{52B6C439-D7AA-5748-9135-A15859AD4805}"/>
              </a:ext>
            </a:extLst>
          </p:cNvPr>
          <p:cNvSpPr txBox="1">
            <a:spLocks/>
          </p:cNvSpPr>
          <p:nvPr/>
        </p:nvSpPr>
        <p:spPr>
          <a:xfrm>
            <a:off x="594405" y="3293241"/>
            <a:ext cx="7976501" cy="88655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65000"/>
                    <a:lumOff val="35000"/>
                  </a:schemeClr>
                </a:solidFill>
                <a:latin typeface="Ubuntu" panose="020B050403060203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defRPr/>
            </a:pPr>
            <a:r>
              <a:rPr lang="it-IT" sz="1800" dirty="0">
                <a:solidFill>
                  <a:schemeClr val="tx1">
                    <a:lumMod val="65000"/>
                    <a:lumOff val="35000"/>
                  </a:schemeClr>
                </a:solidFill>
                <a:latin typeface="Ubuntu"/>
                <a:ea typeface="Verdana" panose="020B0604030504040204" pitchFamily="34" charset="0"/>
                <a:cs typeface="Verdana" panose="020B0604030504040204" pitchFamily="34" charset="0"/>
              </a:rPr>
              <a:t>Competenze per una relazione «professionale», conoscenza del linguaggio e delle dinamiche di business.</a:t>
            </a:r>
          </a:p>
          <a:p>
            <a:endParaRPr lang="it-IT" sz="1800" dirty="0">
              <a:solidFill>
                <a:srgbClr val="1D2D0A"/>
              </a:solidFill>
            </a:endParaRPr>
          </a:p>
        </p:txBody>
      </p:sp>
      <p:sp>
        <p:nvSpPr>
          <p:cNvPr id="6" name="Rettangolo 5">
            <a:extLst>
              <a:ext uri="{FF2B5EF4-FFF2-40B4-BE49-F238E27FC236}">
                <a16:creationId xmlns:a16="http://schemas.microsoft.com/office/drawing/2014/main" id="{36E73CF6-D4C0-9338-E721-C21968257F14}"/>
              </a:ext>
            </a:extLst>
          </p:cNvPr>
          <p:cNvSpPr/>
          <p:nvPr/>
        </p:nvSpPr>
        <p:spPr>
          <a:xfrm>
            <a:off x="1159261" y="1701854"/>
            <a:ext cx="5055293" cy="300412"/>
          </a:xfrm>
          <a:prstGeom prst="rect">
            <a:avLst/>
          </a:prstGeom>
          <a:solidFill>
            <a:srgbClr val="23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08C25"/>
              </a:solidFill>
            </a:endParaRPr>
          </a:p>
        </p:txBody>
      </p:sp>
      <p:sp>
        <p:nvSpPr>
          <p:cNvPr id="7" name="Rettangolo 6">
            <a:extLst>
              <a:ext uri="{FF2B5EF4-FFF2-40B4-BE49-F238E27FC236}">
                <a16:creationId xmlns:a16="http://schemas.microsoft.com/office/drawing/2014/main" id="{433249B2-CB9D-B9FB-37E3-DC3A4CCE2CFA}"/>
              </a:ext>
            </a:extLst>
          </p:cNvPr>
          <p:cNvSpPr/>
          <p:nvPr/>
        </p:nvSpPr>
        <p:spPr>
          <a:xfrm>
            <a:off x="594405" y="1942792"/>
            <a:ext cx="8380155" cy="923330"/>
          </a:xfrm>
          <a:prstGeom prst="rect">
            <a:avLst/>
          </a:prstGeom>
        </p:spPr>
        <p:txBody>
          <a:bodyPr wrap="square">
            <a:spAutoFit/>
          </a:bodyPr>
          <a:lstStyle/>
          <a:p>
            <a:pPr lvl="1" algn="just">
              <a:defRPr/>
            </a:pPr>
            <a:r>
              <a:rPr lang="it-IT" dirty="0">
                <a:solidFill>
                  <a:schemeClr val="tx1">
                    <a:lumMod val="65000"/>
                    <a:lumOff val="35000"/>
                  </a:schemeClr>
                </a:solidFill>
                <a:latin typeface="Ubuntu"/>
                <a:ea typeface="Verdana" panose="020B0604030504040204" pitchFamily="34" charset="0"/>
                <a:cs typeface="Verdana" panose="020B0604030504040204" pitchFamily="34" charset="0"/>
              </a:rPr>
              <a:t>Forte capacità logistica, servizio strutturato, efficiente, flessibile e compatibile con le necessità operative di un’azienda che dona. Siamo disponibili a ricevere audit.</a:t>
            </a:r>
          </a:p>
        </p:txBody>
      </p:sp>
      <p:sp>
        <p:nvSpPr>
          <p:cNvPr id="8" name="Rettangolo 7">
            <a:extLst>
              <a:ext uri="{FF2B5EF4-FFF2-40B4-BE49-F238E27FC236}">
                <a16:creationId xmlns:a16="http://schemas.microsoft.com/office/drawing/2014/main" id="{A34B77D5-30FC-B728-6F46-AE070CD5581C}"/>
              </a:ext>
            </a:extLst>
          </p:cNvPr>
          <p:cNvSpPr/>
          <p:nvPr/>
        </p:nvSpPr>
        <p:spPr>
          <a:xfrm>
            <a:off x="691440" y="1661243"/>
            <a:ext cx="2280432" cy="369332"/>
          </a:xfrm>
          <a:prstGeom prst="rect">
            <a:avLst/>
          </a:prstGeom>
        </p:spPr>
        <p:txBody>
          <a:bodyPr wrap="none">
            <a:spAutoFit/>
          </a:bodyPr>
          <a:lstStyle/>
          <a:p>
            <a:pPr lvl="1">
              <a:defRPr/>
            </a:pPr>
            <a:r>
              <a:rPr lang="it-IT" b="1">
                <a:solidFill>
                  <a:schemeClr val="bg1"/>
                </a:solidFill>
                <a:latin typeface="Ubuntu"/>
                <a:ea typeface="Verdana" panose="020B0604030504040204" pitchFamily="34" charset="0"/>
                <a:cs typeface="Verdana" panose="020B0604030504040204" pitchFamily="34" charset="0"/>
              </a:rPr>
              <a:t>AFFIDABILITÀ:</a:t>
            </a:r>
          </a:p>
        </p:txBody>
      </p:sp>
      <p:sp>
        <p:nvSpPr>
          <p:cNvPr id="9" name="Rettangolo 8">
            <a:extLst>
              <a:ext uri="{FF2B5EF4-FFF2-40B4-BE49-F238E27FC236}">
                <a16:creationId xmlns:a16="http://schemas.microsoft.com/office/drawing/2014/main" id="{D0DA0508-E6AD-846E-55CE-9CA5F8F96A1E}"/>
              </a:ext>
            </a:extLst>
          </p:cNvPr>
          <p:cNvSpPr/>
          <p:nvPr/>
        </p:nvSpPr>
        <p:spPr>
          <a:xfrm>
            <a:off x="1159261" y="2937915"/>
            <a:ext cx="5055295" cy="369332"/>
          </a:xfrm>
          <a:prstGeom prst="rect">
            <a:avLst/>
          </a:prstGeom>
          <a:solidFill>
            <a:srgbClr val="F08C25"/>
          </a:solidFill>
          <a:ln>
            <a:noFill/>
          </a:ln>
        </p:spPr>
        <p:txBody>
          <a:bodyPr wrap="none">
            <a:spAutoFit/>
          </a:bodyPr>
          <a:lstStyle/>
          <a:p>
            <a:r>
              <a:rPr lang="it-IT" b="1">
                <a:solidFill>
                  <a:schemeClr val="bg1"/>
                </a:solidFill>
                <a:latin typeface="Ubuntu"/>
                <a:ea typeface="Verdana" panose="020B0604030504040204" pitchFamily="34" charset="0"/>
                <a:cs typeface="Verdana" panose="020B0604030504040204" pitchFamily="34" charset="0"/>
              </a:rPr>
              <a:t>CAPACITÀ DI INTERLOCUZIONE ALLA PARI: </a:t>
            </a:r>
            <a:endParaRPr lang="it-IT" b="1">
              <a:solidFill>
                <a:schemeClr val="bg1"/>
              </a:solidFill>
            </a:endParaRPr>
          </a:p>
        </p:txBody>
      </p:sp>
      <p:sp>
        <p:nvSpPr>
          <p:cNvPr id="10" name="Rettangolo 9">
            <a:extLst>
              <a:ext uri="{FF2B5EF4-FFF2-40B4-BE49-F238E27FC236}">
                <a16:creationId xmlns:a16="http://schemas.microsoft.com/office/drawing/2014/main" id="{9C0C9525-6E9A-332D-D202-CA95CE99A2D6}"/>
              </a:ext>
            </a:extLst>
          </p:cNvPr>
          <p:cNvSpPr/>
          <p:nvPr/>
        </p:nvSpPr>
        <p:spPr>
          <a:xfrm>
            <a:off x="575780" y="5194478"/>
            <a:ext cx="8477604" cy="1477328"/>
          </a:xfrm>
          <a:prstGeom prst="rect">
            <a:avLst/>
          </a:prstGeom>
        </p:spPr>
        <p:txBody>
          <a:bodyPr wrap="square">
            <a:spAutoFit/>
          </a:bodyPr>
          <a:lstStyle/>
          <a:p>
            <a:pPr lvl="1" algn="just">
              <a:defRPr/>
            </a:pPr>
            <a:endParaRPr lang="it-IT" dirty="0">
              <a:latin typeface="Ubuntu"/>
              <a:ea typeface="Verdana" panose="020B0604030504040204" pitchFamily="34" charset="0"/>
              <a:cs typeface="Verdana" panose="020B0604030504040204" pitchFamily="34" charset="0"/>
            </a:endParaRPr>
          </a:p>
          <a:p>
            <a:pPr lvl="1" algn="just">
              <a:defRPr/>
            </a:pPr>
            <a:endParaRPr lang="it-IT" dirty="0">
              <a:latin typeface="Ubuntu"/>
              <a:ea typeface="Verdana" panose="020B0604030504040204" pitchFamily="34" charset="0"/>
              <a:cs typeface="Verdana" panose="020B0604030504040204" pitchFamily="34" charset="0"/>
            </a:endParaRPr>
          </a:p>
          <a:p>
            <a:pPr lvl="1" algn="just">
              <a:defRPr/>
            </a:pPr>
            <a:r>
              <a:rPr lang="it-IT" dirty="0">
                <a:solidFill>
                  <a:schemeClr val="tx1">
                    <a:lumMod val="65000"/>
                    <a:lumOff val="35000"/>
                  </a:schemeClr>
                </a:solidFill>
                <a:latin typeface="Ubuntu"/>
                <a:ea typeface="Verdana" panose="020B0604030504040204" pitchFamily="34" charset="0"/>
                <a:cs typeface="Verdana" panose="020B0604030504040204" pitchFamily="34" charset="0"/>
              </a:rPr>
              <a:t>Offrire standard igienico sanitari adeguati alla gestione del prodotto, a tutela del consumatore finale, delle rispettive responsabilità, e delle norme vigenti → Manual GHP.</a:t>
            </a:r>
          </a:p>
        </p:txBody>
      </p:sp>
      <p:sp>
        <p:nvSpPr>
          <p:cNvPr id="11" name="Rettangolo 10">
            <a:extLst>
              <a:ext uri="{FF2B5EF4-FFF2-40B4-BE49-F238E27FC236}">
                <a16:creationId xmlns:a16="http://schemas.microsoft.com/office/drawing/2014/main" id="{91B7D5DA-A1F2-21A0-0EB3-3A0532F0298C}"/>
              </a:ext>
            </a:extLst>
          </p:cNvPr>
          <p:cNvSpPr/>
          <p:nvPr/>
        </p:nvSpPr>
        <p:spPr>
          <a:xfrm>
            <a:off x="1159261" y="3915978"/>
            <a:ext cx="5055294" cy="288110"/>
          </a:xfrm>
          <a:prstGeom prst="rect">
            <a:avLst/>
          </a:prstGeom>
          <a:solidFill>
            <a:srgbClr val="23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08C25"/>
              </a:solidFill>
            </a:endParaRPr>
          </a:p>
        </p:txBody>
      </p:sp>
      <p:sp>
        <p:nvSpPr>
          <p:cNvPr id="12" name="Rettangolo 11">
            <a:extLst>
              <a:ext uri="{FF2B5EF4-FFF2-40B4-BE49-F238E27FC236}">
                <a16:creationId xmlns:a16="http://schemas.microsoft.com/office/drawing/2014/main" id="{6C6636F5-0098-F390-7B69-37A38CB60F48}"/>
              </a:ext>
            </a:extLst>
          </p:cNvPr>
          <p:cNvSpPr/>
          <p:nvPr/>
        </p:nvSpPr>
        <p:spPr>
          <a:xfrm>
            <a:off x="1159261" y="3875367"/>
            <a:ext cx="3625223" cy="369332"/>
          </a:xfrm>
          <a:prstGeom prst="rect">
            <a:avLst/>
          </a:prstGeom>
        </p:spPr>
        <p:txBody>
          <a:bodyPr wrap="none">
            <a:spAutoFit/>
          </a:bodyPr>
          <a:lstStyle/>
          <a:p>
            <a:r>
              <a:rPr lang="it-IT" b="1">
                <a:solidFill>
                  <a:schemeClr val="bg1"/>
                </a:solidFill>
                <a:latin typeface="Ubuntu"/>
                <a:ea typeface="Verdana" panose="020B0604030504040204" pitchFamily="34" charset="0"/>
                <a:cs typeface="Verdana" panose="020B0604030504040204" pitchFamily="34" charset="0"/>
              </a:rPr>
              <a:t>SOTTOSCRIZIONE DI ACCORDI </a:t>
            </a:r>
            <a:endParaRPr lang="it-IT">
              <a:solidFill>
                <a:schemeClr val="bg1"/>
              </a:solidFill>
            </a:endParaRPr>
          </a:p>
        </p:txBody>
      </p:sp>
      <p:sp>
        <p:nvSpPr>
          <p:cNvPr id="13" name="Rettangolo 12">
            <a:extLst>
              <a:ext uri="{FF2B5EF4-FFF2-40B4-BE49-F238E27FC236}">
                <a16:creationId xmlns:a16="http://schemas.microsoft.com/office/drawing/2014/main" id="{383D7A92-3016-85E0-3400-8631FD4C3293}"/>
              </a:ext>
            </a:extLst>
          </p:cNvPr>
          <p:cNvSpPr/>
          <p:nvPr/>
        </p:nvSpPr>
        <p:spPr>
          <a:xfrm>
            <a:off x="594405" y="4233560"/>
            <a:ext cx="7004436" cy="369332"/>
          </a:xfrm>
          <a:prstGeom prst="rect">
            <a:avLst/>
          </a:prstGeom>
        </p:spPr>
        <p:txBody>
          <a:bodyPr wrap="square">
            <a:spAutoFit/>
          </a:bodyPr>
          <a:lstStyle/>
          <a:p>
            <a:pPr lvl="1">
              <a:defRPr/>
            </a:pPr>
            <a:r>
              <a:rPr lang="it-IT" dirty="0">
                <a:solidFill>
                  <a:schemeClr val="tx1">
                    <a:lumMod val="65000"/>
                    <a:lumOff val="35000"/>
                  </a:schemeClr>
                </a:solidFill>
                <a:latin typeface="Ubuntu"/>
                <a:ea typeface="Verdana" panose="020B0604030504040204" pitchFamily="34" charset="0"/>
                <a:cs typeface="Verdana" panose="020B0604030504040204" pitchFamily="34" charset="0"/>
              </a:rPr>
              <a:t>Accordi di collaborazione e di procedure operative «ad hoc».</a:t>
            </a:r>
          </a:p>
        </p:txBody>
      </p:sp>
      <p:sp>
        <p:nvSpPr>
          <p:cNvPr id="14" name="Rettangolo 13">
            <a:extLst>
              <a:ext uri="{FF2B5EF4-FFF2-40B4-BE49-F238E27FC236}">
                <a16:creationId xmlns:a16="http://schemas.microsoft.com/office/drawing/2014/main" id="{6D080B70-91CF-EA90-1549-4A20864D9293}"/>
              </a:ext>
            </a:extLst>
          </p:cNvPr>
          <p:cNvSpPr/>
          <p:nvPr/>
        </p:nvSpPr>
        <p:spPr>
          <a:xfrm>
            <a:off x="1159261" y="4620898"/>
            <a:ext cx="5055294" cy="288110"/>
          </a:xfrm>
          <a:prstGeom prst="rect">
            <a:avLst/>
          </a:prstGeom>
          <a:solidFill>
            <a:srgbClr val="F08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08C25"/>
              </a:solidFill>
            </a:endParaRPr>
          </a:p>
        </p:txBody>
      </p:sp>
      <p:sp>
        <p:nvSpPr>
          <p:cNvPr id="15" name="Rettangolo 14">
            <a:extLst>
              <a:ext uri="{FF2B5EF4-FFF2-40B4-BE49-F238E27FC236}">
                <a16:creationId xmlns:a16="http://schemas.microsoft.com/office/drawing/2014/main" id="{54C34FB4-FBC7-D161-183F-7DE59B5948E2}"/>
              </a:ext>
            </a:extLst>
          </p:cNvPr>
          <p:cNvSpPr/>
          <p:nvPr/>
        </p:nvSpPr>
        <p:spPr>
          <a:xfrm>
            <a:off x="680133" y="4563007"/>
            <a:ext cx="2363917" cy="369332"/>
          </a:xfrm>
          <a:prstGeom prst="rect">
            <a:avLst/>
          </a:prstGeom>
        </p:spPr>
        <p:txBody>
          <a:bodyPr wrap="none">
            <a:spAutoFit/>
          </a:bodyPr>
          <a:lstStyle/>
          <a:p>
            <a:pPr lvl="1" algn="just">
              <a:defRPr/>
            </a:pPr>
            <a:r>
              <a:rPr lang="it-IT" b="1">
                <a:solidFill>
                  <a:schemeClr val="bg1"/>
                </a:solidFill>
                <a:latin typeface="Ubuntu"/>
                <a:ea typeface="Verdana" panose="020B0604030504040204" pitchFamily="34" charset="0"/>
                <a:cs typeface="Verdana" panose="020B0604030504040204" pitchFamily="34" charset="0"/>
              </a:rPr>
              <a:t>TRACCIABILITÀ</a:t>
            </a:r>
          </a:p>
        </p:txBody>
      </p:sp>
      <p:sp>
        <p:nvSpPr>
          <p:cNvPr id="16" name="Rettangolo 15">
            <a:extLst>
              <a:ext uri="{FF2B5EF4-FFF2-40B4-BE49-F238E27FC236}">
                <a16:creationId xmlns:a16="http://schemas.microsoft.com/office/drawing/2014/main" id="{7D22454E-6C13-458E-5526-F9C1C18399E8}"/>
              </a:ext>
            </a:extLst>
          </p:cNvPr>
          <p:cNvSpPr/>
          <p:nvPr/>
        </p:nvSpPr>
        <p:spPr>
          <a:xfrm>
            <a:off x="1159261" y="5359313"/>
            <a:ext cx="5055294" cy="288110"/>
          </a:xfrm>
          <a:prstGeom prst="rect">
            <a:avLst/>
          </a:prstGeom>
          <a:solidFill>
            <a:srgbClr val="2364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F08C25"/>
              </a:solidFill>
            </a:endParaRPr>
          </a:p>
        </p:txBody>
      </p:sp>
      <p:sp>
        <p:nvSpPr>
          <p:cNvPr id="17" name="Rettangolo 16">
            <a:extLst>
              <a:ext uri="{FF2B5EF4-FFF2-40B4-BE49-F238E27FC236}">
                <a16:creationId xmlns:a16="http://schemas.microsoft.com/office/drawing/2014/main" id="{AB1BC13D-FDFC-7370-5118-B3893338CF62}"/>
              </a:ext>
            </a:extLst>
          </p:cNvPr>
          <p:cNvSpPr/>
          <p:nvPr/>
        </p:nvSpPr>
        <p:spPr>
          <a:xfrm>
            <a:off x="691440" y="5318228"/>
            <a:ext cx="3450688" cy="369332"/>
          </a:xfrm>
          <a:prstGeom prst="rect">
            <a:avLst/>
          </a:prstGeom>
        </p:spPr>
        <p:txBody>
          <a:bodyPr wrap="none">
            <a:spAutoFit/>
          </a:bodyPr>
          <a:lstStyle/>
          <a:p>
            <a:pPr lvl="1" algn="just">
              <a:defRPr/>
            </a:pPr>
            <a:r>
              <a:rPr lang="it-IT" b="1">
                <a:solidFill>
                  <a:schemeClr val="bg1"/>
                </a:solidFill>
                <a:latin typeface="Ubuntu"/>
                <a:ea typeface="Verdana" panose="020B0604030504040204" pitchFamily="34" charset="0"/>
                <a:cs typeface="Verdana" panose="020B0604030504040204" pitchFamily="34" charset="0"/>
              </a:rPr>
              <a:t>SICUREZZA ALIMENTARE</a:t>
            </a:r>
          </a:p>
        </p:txBody>
      </p:sp>
      <p:sp>
        <p:nvSpPr>
          <p:cNvPr id="18" name="Rettangolo 17">
            <a:extLst>
              <a:ext uri="{FF2B5EF4-FFF2-40B4-BE49-F238E27FC236}">
                <a16:creationId xmlns:a16="http://schemas.microsoft.com/office/drawing/2014/main" id="{802803ED-62E1-10E7-FAE9-ADB7124A9C9F}"/>
              </a:ext>
            </a:extLst>
          </p:cNvPr>
          <p:cNvSpPr/>
          <p:nvPr/>
        </p:nvSpPr>
        <p:spPr>
          <a:xfrm>
            <a:off x="594405" y="4928752"/>
            <a:ext cx="9836228" cy="369332"/>
          </a:xfrm>
          <a:prstGeom prst="rect">
            <a:avLst/>
          </a:prstGeom>
        </p:spPr>
        <p:txBody>
          <a:bodyPr wrap="square">
            <a:spAutoFit/>
          </a:bodyPr>
          <a:lstStyle/>
          <a:p>
            <a:pPr lvl="1" algn="just">
              <a:defRPr/>
            </a:pPr>
            <a:r>
              <a:rPr lang="it-IT" dirty="0">
                <a:solidFill>
                  <a:schemeClr val="tx1">
                    <a:lumMod val="65000"/>
                    <a:lumOff val="35000"/>
                  </a:schemeClr>
                </a:solidFill>
                <a:latin typeface="Ubuntu"/>
                <a:ea typeface="Verdana" panose="020B0604030504040204" pitchFamily="34" charset="0"/>
                <a:cs typeface="Verdana" panose="020B0604030504040204" pitchFamily="34" charset="0"/>
              </a:rPr>
              <a:t>Software adeguato al dialogo con le aziende donatrici</a:t>
            </a:r>
            <a:r>
              <a:rPr lang="it-IT" dirty="0">
                <a:solidFill>
                  <a:schemeClr val="tx1">
                    <a:lumMod val="75000"/>
                    <a:lumOff val="25000"/>
                  </a:schemeClr>
                </a:solidFill>
                <a:latin typeface="Ubuntu"/>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07039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3C930FF5-098E-5494-0B2A-39F36A8BE153}"/>
              </a:ext>
            </a:extLst>
          </p:cNvPr>
          <p:cNvSpPr>
            <a:spLocks noGrp="1"/>
          </p:cNvSpPr>
          <p:nvPr>
            <p:ph type="title"/>
          </p:nvPr>
        </p:nvSpPr>
        <p:spPr>
          <a:xfrm>
            <a:off x="838200" y="754482"/>
            <a:ext cx="10515600" cy="1054100"/>
          </a:xfrm>
        </p:spPr>
        <p:txBody>
          <a:bodyPr>
            <a:noAutofit/>
          </a:bodyPr>
          <a:lstStyle/>
          <a:p>
            <a:pPr algn="l"/>
            <a:r>
              <a:rPr lang="it-IT" b="1" dirty="0">
                <a:solidFill>
                  <a:srgbClr val="FFC000"/>
                </a:solidFill>
                <a:latin typeface="Ubuntu" panose="020B0504030602030204" pitchFamily="34" charset="0"/>
              </a:rPr>
              <a:t>SOMMARIO</a:t>
            </a:r>
            <a:br>
              <a:rPr lang="it-IT" b="1" dirty="0">
                <a:solidFill>
                  <a:srgbClr val="FFC000"/>
                </a:solidFill>
                <a:latin typeface="Ubuntu" panose="020B0504030602030204" pitchFamily="34" charset="0"/>
              </a:rPr>
            </a:br>
            <a:endParaRPr lang="it-IT" b="1" dirty="0">
              <a:solidFill>
                <a:srgbClr val="FFC000"/>
              </a:solidFill>
              <a:latin typeface="Ubuntu" panose="020B0504030602030204" pitchFamily="34" charset="0"/>
            </a:endParaRPr>
          </a:p>
        </p:txBody>
      </p:sp>
      <p:sp>
        <p:nvSpPr>
          <p:cNvPr id="7" name="Segnaposto contenuto 6">
            <a:extLst>
              <a:ext uri="{FF2B5EF4-FFF2-40B4-BE49-F238E27FC236}">
                <a16:creationId xmlns:a16="http://schemas.microsoft.com/office/drawing/2014/main" id="{8F2BB77D-C089-3256-B777-1B62E3E14E8E}"/>
              </a:ext>
            </a:extLst>
          </p:cNvPr>
          <p:cNvSpPr>
            <a:spLocks noGrp="1"/>
          </p:cNvSpPr>
          <p:nvPr>
            <p:ph idx="1"/>
          </p:nvPr>
        </p:nvSpPr>
        <p:spPr>
          <a:xfrm>
            <a:off x="838200" y="1584153"/>
            <a:ext cx="10982278" cy="5207187"/>
          </a:xfrm>
        </p:spPr>
        <p:txBody>
          <a:bodyPr>
            <a:normAutofit/>
          </a:bodyPr>
          <a:lstStyle/>
          <a:p>
            <a:pPr marL="228600" indent="-228600">
              <a:lnSpc>
                <a:spcPct val="150000"/>
              </a:lnSpc>
              <a:buFont typeface="Wingdings" panose="05000000000000000000" pitchFamily="2" charset="2"/>
              <a:buChar char="Ø"/>
            </a:pPr>
            <a:r>
              <a:rPr lang="it-IT" sz="1200" dirty="0">
                <a:latin typeface="Ubuntu" panose="020B0504030602030204" pitchFamily="34" charset="0"/>
              </a:rPr>
              <a:t>I progetti 2022…………………………………………………………………………………………………………………35-36</a:t>
            </a:r>
          </a:p>
          <a:p>
            <a:pPr marL="171450" indent="-171450">
              <a:lnSpc>
                <a:spcPct val="150000"/>
              </a:lnSpc>
              <a:buFont typeface="Wingdings" panose="05000000000000000000" pitchFamily="2" charset="2"/>
              <a:buChar char="Ø"/>
            </a:pPr>
            <a:r>
              <a:rPr lang="it-IT" sz="1200" dirty="0">
                <a:latin typeface="Ubuntu" panose="020B0504030602030204" pitchFamily="34" charset="0"/>
              </a:rPr>
              <a:t>9.1 Le nuove collaborazioni……………………………………………………………………………………………………37</a:t>
            </a:r>
          </a:p>
          <a:p>
            <a:pPr marL="171450" indent="-171450">
              <a:lnSpc>
                <a:spcPct val="150000"/>
              </a:lnSpc>
              <a:buFont typeface="Wingdings" panose="05000000000000000000" pitchFamily="2" charset="2"/>
              <a:buChar char="Ø"/>
            </a:pPr>
            <a:r>
              <a:rPr lang="it-IT" sz="1200" dirty="0">
                <a:latin typeface="Ubuntu" panose="020B0504030602030204" pitchFamily="34" charset="0"/>
              </a:rPr>
              <a:t>10. I nostri partners………………………………………………………………………………………………………………38</a:t>
            </a:r>
          </a:p>
          <a:p>
            <a:pPr marL="171450" indent="-171450">
              <a:lnSpc>
                <a:spcPct val="150000"/>
              </a:lnSpc>
              <a:buFont typeface="Wingdings" panose="05000000000000000000" pitchFamily="2" charset="2"/>
              <a:buChar char="Ø"/>
            </a:pPr>
            <a:r>
              <a:rPr lang="it-IT" sz="1200" dirty="0">
                <a:latin typeface="Ubuntu" panose="020B0504030602030204" pitchFamily="34" charset="0"/>
              </a:rPr>
              <a:t>11. Il rendiconto economico……………………………………………………………………………………………………..39</a:t>
            </a:r>
          </a:p>
          <a:p>
            <a:pPr marL="171450" indent="-171450">
              <a:lnSpc>
                <a:spcPct val="150000"/>
              </a:lnSpc>
              <a:buFont typeface="Wingdings" panose="05000000000000000000" pitchFamily="2" charset="2"/>
              <a:buChar char="Ø"/>
            </a:pPr>
            <a:r>
              <a:rPr lang="it-IT" sz="1200" dirty="0">
                <a:latin typeface="Ubuntu" panose="020B0504030602030204" pitchFamily="34" charset="0"/>
              </a:rPr>
              <a:t>12. Informazioni per il lettore……………………………………………………………………………………………………40</a:t>
            </a:r>
          </a:p>
          <a:p>
            <a:pPr marL="171450" indent="-171450">
              <a:lnSpc>
                <a:spcPct val="150000"/>
              </a:lnSpc>
              <a:buFont typeface="Wingdings" panose="05000000000000000000" pitchFamily="2" charset="2"/>
              <a:buChar char="Ø"/>
            </a:pPr>
            <a:r>
              <a:rPr lang="it-IT" sz="1200">
                <a:latin typeface="Ubuntu" panose="020B0504030602030204" pitchFamily="34" charset="0"/>
              </a:rPr>
              <a:t>Ringraziamenti……………………………………………………………………………………………………………………..41</a:t>
            </a:r>
            <a:endParaRPr lang="it-IT" sz="1200" dirty="0">
              <a:latin typeface="Ubuntu" panose="020B0504030602030204" pitchFamily="34" charset="0"/>
            </a:endParaRPr>
          </a:p>
          <a:p>
            <a:pPr marL="171450" indent="-171450">
              <a:lnSpc>
                <a:spcPct val="150000"/>
              </a:lnSpc>
              <a:buFont typeface="Wingdings" panose="05000000000000000000" pitchFamily="2" charset="2"/>
              <a:buChar char="Ø"/>
            </a:pPr>
            <a:endParaRPr lang="it-IT" sz="1200" dirty="0">
              <a:latin typeface="Ubuntu" panose="020B0504030602030204" pitchFamily="34" charset="0"/>
            </a:endParaRPr>
          </a:p>
          <a:p>
            <a:pPr algn="just"/>
            <a:endParaRPr lang="it-IT" sz="1200" dirty="0"/>
          </a:p>
          <a:p>
            <a:pPr marL="0" indent="0">
              <a:buNone/>
            </a:pPr>
            <a:endParaRPr lang="it-IT" sz="1200" dirty="0"/>
          </a:p>
          <a:p>
            <a:endParaRPr lang="it-IT" sz="1200" dirty="0"/>
          </a:p>
          <a:p>
            <a:endParaRPr lang="it-IT" sz="1200" dirty="0"/>
          </a:p>
          <a:p>
            <a:endParaRPr lang="it-IT" sz="1200" dirty="0"/>
          </a:p>
          <a:p>
            <a:endParaRPr lang="it-IT" sz="1200" dirty="0"/>
          </a:p>
          <a:p>
            <a:endParaRPr lang="it-IT" sz="1200" dirty="0"/>
          </a:p>
          <a:p>
            <a:endParaRPr lang="it-IT" sz="1200" dirty="0"/>
          </a:p>
          <a:p>
            <a:endParaRPr lang="it-IT" sz="1200" dirty="0"/>
          </a:p>
          <a:p>
            <a:endParaRPr lang="it-IT" sz="1200" dirty="0"/>
          </a:p>
          <a:p>
            <a:pPr marL="228600" indent="-228600">
              <a:buAutoNum type="arabicPeriod" startAt="6"/>
            </a:pPr>
            <a:endParaRPr lang="it-IT" sz="1200" dirty="0"/>
          </a:p>
          <a:p>
            <a:endParaRPr lang="it-IT" sz="1200" dirty="0"/>
          </a:p>
          <a:p>
            <a:endParaRPr lang="it-IT" sz="1200" dirty="0"/>
          </a:p>
        </p:txBody>
      </p:sp>
      <p:pic>
        <p:nvPicPr>
          <p:cNvPr id="2" name="object 4">
            <a:extLst>
              <a:ext uri="{FF2B5EF4-FFF2-40B4-BE49-F238E27FC236}">
                <a16:creationId xmlns:a16="http://schemas.microsoft.com/office/drawing/2014/main" id="{A99A51C8-953F-833A-25AC-91CB3E087D14}"/>
              </a:ext>
            </a:extLst>
          </p:cNvPr>
          <p:cNvPicPr/>
          <p:nvPr/>
        </p:nvPicPr>
        <p:blipFill>
          <a:blip r:embed="rId2"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1782941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7C5C6E-BCB2-8B3A-3EFF-F04567212ED1}"/>
              </a:ext>
            </a:extLst>
          </p:cNvPr>
          <p:cNvSpPr>
            <a:spLocks noGrp="1"/>
          </p:cNvSpPr>
          <p:nvPr>
            <p:ph type="title"/>
          </p:nvPr>
        </p:nvSpPr>
        <p:spPr>
          <a:xfrm>
            <a:off x="838200" y="129526"/>
            <a:ext cx="10515600" cy="935949"/>
          </a:xfrm>
        </p:spPr>
        <p:txBody>
          <a:bodyPr>
            <a:normAutofit/>
          </a:bodyPr>
          <a:lstStyle/>
          <a:p>
            <a:pPr algn="l"/>
            <a:r>
              <a:rPr lang="it-IT" sz="3600" b="1" dirty="0">
                <a:solidFill>
                  <a:schemeClr val="accent2"/>
                </a:solidFill>
                <a:latin typeface="Ubuntu" panose="020B0504030602030204" pitchFamily="34" charset="0"/>
              </a:rPr>
              <a:t>7.4 IL PROGRAMMA SITICIBO</a:t>
            </a:r>
          </a:p>
        </p:txBody>
      </p:sp>
      <p:sp>
        <p:nvSpPr>
          <p:cNvPr id="3" name="CasellaDiTesto 2">
            <a:extLst>
              <a:ext uri="{FF2B5EF4-FFF2-40B4-BE49-F238E27FC236}">
                <a16:creationId xmlns:a16="http://schemas.microsoft.com/office/drawing/2014/main" id="{11A7F9F8-BAAA-7A87-9EBA-C3F4CA56DF83}"/>
              </a:ext>
            </a:extLst>
          </p:cNvPr>
          <p:cNvSpPr txBox="1"/>
          <p:nvPr/>
        </p:nvSpPr>
        <p:spPr>
          <a:xfrm>
            <a:off x="538720" y="863097"/>
            <a:ext cx="9157216" cy="4524315"/>
          </a:xfrm>
          <a:prstGeom prst="rect">
            <a:avLst/>
          </a:prstGeom>
          <a:noFill/>
        </p:spPr>
        <p:txBody>
          <a:bodyPr wrap="square" rtlCol="0">
            <a:spAutoFit/>
          </a:bodyPr>
          <a:lstStyle/>
          <a:p>
            <a:pPr algn="l" fontAlgn="base"/>
            <a:r>
              <a:rPr lang="it-IT" b="1" i="0" dirty="0">
                <a:solidFill>
                  <a:srgbClr val="222222"/>
                </a:solidFill>
                <a:effectLst/>
                <a:latin typeface="Work Sans" panose="020B0604020202020204" pitchFamily="2" charset="0"/>
              </a:rPr>
              <a:t>COS’È SITICIBO</a:t>
            </a:r>
            <a:r>
              <a:rPr lang="it-IT" b="0" i="0" dirty="0">
                <a:solidFill>
                  <a:srgbClr val="222222"/>
                </a:solidFill>
                <a:effectLst/>
                <a:latin typeface="Work Sans" panose="020B0604020202020204" pitchFamily="2" charset="0"/>
              </a:rPr>
              <a:t> </a:t>
            </a:r>
          </a:p>
          <a:p>
            <a:pPr algn="l" fontAlgn="base"/>
            <a:r>
              <a:rPr lang="it-IT" sz="1300" b="0" i="0" dirty="0" err="1">
                <a:solidFill>
                  <a:srgbClr val="222222"/>
                </a:solidFill>
                <a:effectLst/>
                <a:latin typeface="Ubuntu" panose="020B0504030602030204" pitchFamily="34" charset="0"/>
              </a:rPr>
              <a:t>Siticibo</a:t>
            </a:r>
            <a:r>
              <a:rPr lang="it-IT" sz="1300" b="0" i="0" dirty="0">
                <a:solidFill>
                  <a:srgbClr val="222222"/>
                </a:solidFill>
                <a:effectLst/>
                <a:latin typeface="Ubuntu" panose="020B0504030602030204" pitchFamily="34" charset="0"/>
              </a:rPr>
              <a:t> è un programma della Fondazione Banco Alimentare ONLUS, nato a Milano nel 2003 grazie alla collaborazione con Cecilia Canepa e Bianca Massarelli. </a:t>
            </a:r>
            <a:r>
              <a:rPr lang="it-IT" sz="1300" b="0" i="0" dirty="0" err="1">
                <a:solidFill>
                  <a:srgbClr val="222222"/>
                </a:solidFill>
                <a:effectLst/>
                <a:latin typeface="Ubuntu" panose="020B0504030602030204" pitchFamily="34" charset="0"/>
              </a:rPr>
              <a:t>Siticibo</a:t>
            </a:r>
            <a:r>
              <a:rPr lang="it-IT" sz="1300" b="0" i="0" dirty="0">
                <a:solidFill>
                  <a:srgbClr val="222222"/>
                </a:solidFill>
                <a:effectLst/>
                <a:latin typeface="Ubuntu" panose="020B0504030602030204" pitchFamily="34" charset="0"/>
              </a:rPr>
              <a:t> è la prima applicazione italiana della Legge 155/2003 (cosiddetta del Buon Samaritano) e ha lo scopo di recuperare il cibo cotto e fresco in eccedenza nella </a:t>
            </a:r>
            <a:r>
              <a:rPr lang="it-IT" sz="1300" b="1" i="0" dirty="0">
                <a:solidFill>
                  <a:srgbClr val="222222"/>
                </a:solidFill>
                <a:effectLst/>
                <a:latin typeface="Ubuntu" panose="020B0504030602030204" pitchFamily="34" charset="0"/>
                <a:hlinkClick r:id="rId2"/>
              </a:rPr>
              <a:t>Ristorazione Organizzata</a:t>
            </a:r>
            <a:r>
              <a:rPr lang="it-IT" sz="1300" b="0" i="0" dirty="0">
                <a:solidFill>
                  <a:srgbClr val="222222"/>
                </a:solidFill>
                <a:effectLst/>
                <a:latin typeface="Ubuntu" panose="020B0504030602030204" pitchFamily="34" charset="0"/>
              </a:rPr>
              <a:t> (hotel, mense aziendali e ospedaliere, refettori scolastici, esercizi al dettaglio, etc.).</a:t>
            </a:r>
          </a:p>
          <a:p>
            <a:pPr algn="l" fontAlgn="base"/>
            <a:r>
              <a:rPr lang="it-IT" sz="1200" b="0" i="0" dirty="0">
                <a:solidFill>
                  <a:srgbClr val="222222"/>
                </a:solidFill>
                <a:effectLst/>
                <a:latin typeface="Ubuntu" panose="020B0504030602030204" pitchFamily="34" charset="0"/>
              </a:rPr>
              <a:t> </a:t>
            </a:r>
          </a:p>
          <a:p>
            <a:pPr algn="l" fontAlgn="base"/>
            <a:r>
              <a:rPr lang="it-IT" sz="1300" b="0" i="0" dirty="0">
                <a:solidFill>
                  <a:srgbClr val="222222"/>
                </a:solidFill>
                <a:effectLst/>
                <a:latin typeface="Ubuntu" panose="020B0504030602030204" pitchFamily="34" charset="0"/>
              </a:rPr>
              <a:t>Dal 2009 il programma </a:t>
            </a:r>
            <a:r>
              <a:rPr lang="it-IT" sz="1300" b="0" i="0" dirty="0" err="1">
                <a:solidFill>
                  <a:srgbClr val="222222"/>
                </a:solidFill>
                <a:effectLst/>
                <a:latin typeface="Ubuntu" panose="020B0504030602030204" pitchFamily="34" charset="0"/>
              </a:rPr>
              <a:t>Siticibo</a:t>
            </a:r>
            <a:r>
              <a:rPr lang="it-IT" sz="1300" b="0" i="0" dirty="0">
                <a:solidFill>
                  <a:srgbClr val="222222"/>
                </a:solidFill>
                <a:effectLst/>
                <a:latin typeface="Ubuntu" panose="020B0504030602030204" pitchFamily="34" charset="0"/>
              </a:rPr>
              <a:t> è anche recupero di eccedenze alimentari dai punti vendita della </a:t>
            </a:r>
            <a:r>
              <a:rPr lang="it-IT" sz="1300" b="1" i="0" dirty="0">
                <a:solidFill>
                  <a:srgbClr val="222222"/>
                </a:solidFill>
                <a:effectLst/>
                <a:latin typeface="Ubuntu" panose="020B0504030602030204" pitchFamily="34" charset="0"/>
                <a:hlinkClick r:id="rId3"/>
              </a:rPr>
              <a:t>Grande Distribuzione Organizzata</a:t>
            </a:r>
            <a:r>
              <a:rPr lang="it-IT" sz="1300" b="0" i="0" dirty="0">
                <a:solidFill>
                  <a:srgbClr val="222222"/>
                </a:solidFill>
                <a:effectLst/>
                <a:latin typeface="Ubuntu" panose="020B0504030602030204" pitchFamily="34" charset="0"/>
              </a:rPr>
              <a:t> (GDO).</a:t>
            </a:r>
          </a:p>
          <a:p>
            <a:pPr algn="l" fontAlgn="base"/>
            <a:br>
              <a:rPr lang="it-IT" sz="1300" b="0" i="0" dirty="0">
                <a:solidFill>
                  <a:srgbClr val="222222"/>
                </a:solidFill>
                <a:effectLst/>
                <a:latin typeface="Ubuntu" panose="020B0504030602030204" pitchFamily="34" charset="0"/>
              </a:rPr>
            </a:br>
            <a:r>
              <a:rPr lang="it-IT" sz="1300" b="1" i="0" dirty="0">
                <a:solidFill>
                  <a:srgbClr val="222222"/>
                </a:solidFill>
                <a:effectLst/>
                <a:latin typeface="Ubuntu" panose="020B0504030602030204" pitchFamily="34" charset="0"/>
              </a:rPr>
              <a:t>LEGGE n 155/2003 entrata in vigore il 16/07/2003</a:t>
            </a:r>
            <a:br>
              <a:rPr lang="it-IT" sz="1300" b="0" i="0" dirty="0">
                <a:solidFill>
                  <a:srgbClr val="222222"/>
                </a:solidFill>
                <a:effectLst/>
                <a:latin typeface="Ubuntu" panose="020B0504030602030204" pitchFamily="34" charset="0"/>
              </a:rPr>
            </a:br>
            <a:r>
              <a:rPr lang="it-IT" sz="1300" b="0" i="0" dirty="0">
                <a:solidFill>
                  <a:srgbClr val="222222"/>
                </a:solidFill>
                <a:effectLst/>
                <a:latin typeface="Ubuntu" panose="020B0504030602030204" pitchFamily="34" charset="0"/>
              </a:rPr>
              <a:t>“Disciplina della Distribuzione dei prodotti alimentari a fini di solidarietà sociale” (detta del BUON SAMARITANO)</a:t>
            </a:r>
          </a:p>
          <a:p>
            <a:pPr algn="l" fontAlgn="base"/>
            <a:br>
              <a:rPr lang="it-IT" sz="1300" b="0" i="0" dirty="0">
                <a:solidFill>
                  <a:srgbClr val="222222"/>
                </a:solidFill>
                <a:effectLst/>
                <a:latin typeface="Ubuntu" panose="020B0504030602030204" pitchFamily="34" charset="0"/>
              </a:rPr>
            </a:br>
            <a:r>
              <a:rPr lang="it-IT" sz="1300" b="0" i="0" dirty="0">
                <a:solidFill>
                  <a:srgbClr val="222222"/>
                </a:solidFill>
                <a:effectLst/>
                <a:latin typeface="Ubuntu" panose="020B0504030602030204" pitchFamily="34" charset="0"/>
              </a:rPr>
              <a:t>“Disciplina della Distribuzione dei prodotti alimentari a fini di solidarietà sociale”</a:t>
            </a:r>
          </a:p>
          <a:p>
            <a:pPr algn="l" fontAlgn="base"/>
            <a:endParaRPr lang="it-IT" sz="1300" b="0" i="0" dirty="0">
              <a:solidFill>
                <a:srgbClr val="222222"/>
              </a:solidFill>
              <a:effectLst/>
              <a:latin typeface="Ubuntu" panose="020B0504030602030204" pitchFamily="34" charset="0"/>
            </a:endParaRPr>
          </a:p>
          <a:p>
            <a:pPr algn="l" fontAlgn="base"/>
            <a:r>
              <a:rPr lang="it-IT" sz="1300" b="1" i="0" dirty="0">
                <a:solidFill>
                  <a:srgbClr val="222222"/>
                </a:solidFill>
                <a:effectLst/>
                <a:latin typeface="Ubuntu" panose="020B0504030602030204" pitchFamily="34" charset="0"/>
              </a:rPr>
              <a:t>Art. 1</a:t>
            </a:r>
            <a:r>
              <a:rPr lang="it-IT" sz="1300" b="0" i="0" dirty="0">
                <a:solidFill>
                  <a:srgbClr val="222222"/>
                </a:solidFill>
                <a:effectLst/>
                <a:latin typeface="Ubuntu" panose="020B0504030602030204" pitchFamily="34" charset="0"/>
              </a:rPr>
              <a:t>.</a:t>
            </a:r>
          </a:p>
          <a:p>
            <a:pPr algn="l" fontAlgn="base"/>
            <a:r>
              <a:rPr lang="it-IT" sz="1300" b="0" i="0" dirty="0">
                <a:solidFill>
                  <a:srgbClr val="222222"/>
                </a:solidFill>
                <a:effectLst/>
                <a:latin typeface="Ubuntu" panose="020B0504030602030204" pitchFamily="34" charset="0"/>
              </a:rPr>
              <a:t>1. </a:t>
            </a:r>
            <a:r>
              <a:rPr lang="it-IT" sz="1300" b="0" i="1" dirty="0">
                <a:solidFill>
                  <a:srgbClr val="222222"/>
                </a:solidFill>
                <a:effectLst/>
                <a:latin typeface="Ubuntu" panose="020B0504030602030204" pitchFamily="34" charset="0"/>
              </a:rPr>
              <a:t>Le organizzazioni riconosciute come </a:t>
            </a:r>
            <a:r>
              <a:rPr lang="it-IT" sz="1300" b="1" i="1" dirty="0">
                <a:solidFill>
                  <a:srgbClr val="222222"/>
                </a:solidFill>
                <a:effectLst/>
                <a:latin typeface="Ubuntu" panose="020B0504030602030204" pitchFamily="34" charset="0"/>
              </a:rPr>
              <a:t>organizzazioni non lucrative di utilità sociale</a:t>
            </a:r>
            <a:r>
              <a:rPr lang="it-IT" sz="1300" b="0" i="1" dirty="0">
                <a:solidFill>
                  <a:srgbClr val="222222"/>
                </a:solidFill>
                <a:effectLst/>
                <a:latin typeface="Ubuntu" panose="020B0504030602030204" pitchFamily="34" charset="0"/>
              </a:rPr>
              <a:t> ai sensi dell'articolo 10 del decreto legislativo 4 dicembre 1997, n. 460, e successive modificazioni, che effettuano, a fini di beneficenza, </a:t>
            </a:r>
            <a:r>
              <a:rPr lang="it-IT" sz="1300" b="1" i="1" dirty="0">
                <a:solidFill>
                  <a:srgbClr val="222222"/>
                </a:solidFill>
                <a:effectLst/>
                <a:latin typeface="Ubuntu" panose="020B0504030602030204" pitchFamily="34" charset="0"/>
              </a:rPr>
              <a:t>distribuzione gratuita</a:t>
            </a:r>
            <a:r>
              <a:rPr lang="it-IT" sz="1300" b="0" i="1" dirty="0">
                <a:solidFill>
                  <a:srgbClr val="222222"/>
                </a:solidFill>
                <a:effectLst/>
                <a:latin typeface="Ubuntu" panose="020B0504030602030204" pitchFamily="34" charset="0"/>
              </a:rPr>
              <a:t> agli </a:t>
            </a:r>
            <a:r>
              <a:rPr lang="it-IT" sz="1300" b="1" i="1" dirty="0">
                <a:solidFill>
                  <a:srgbClr val="222222"/>
                </a:solidFill>
                <a:effectLst/>
                <a:latin typeface="Ubuntu" panose="020B0504030602030204" pitchFamily="34" charset="0"/>
              </a:rPr>
              <a:t>indigenti </a:t>
            </a:r>
            <a:r>
              <a:rPr lang="it-IT" sz="1300" b="0" i="1" dirty="0">
                <a:solidFill>
                  <a:srgbClr val="222222"/>
                </a:solidFill>
                <a:effectLst/>
                <a:latin typeface="Ubuntu" panose="020B0504030602030204" pitchFamily="34" charset="0"/>
              </a:rPr>
              <a:t>di </a:t>
            </a:r>
            <a:r>
              <a:rPr lang="it-IT" sz="1300" b="1" i="1" dirty="0">
                <a:solidFill>
                  <a:srgbClr val="222222"/>
                </a:solidFill>
                <a:effectLst/>
                <a:latin typeface="Ubuntu" panose="020B0504030602030204" pitchFamily="34" charset="0"/>
              </a:rPr>
              <a:t>prodotti alimentari</a:t>
            </a:r>
            <a:r>
              <a:rPr lang="it-IT" sz="1300" b="0" i="1" dirty="0">
                <a:solidFill>
                  <a:srgbClr val="222222"/>
                </a:solidFill>
                <a:effectLst/>
                <a:latin typeface="Ubuntu" panose="020B0504030602030204" pitchFamily="34" charset="0"/>
              </a:rPr>
              <a:t>, sono </a:t>
            </a:r>
            <a:r>
              <a:rPr lang="it-IT" sz="1300" b="1" i="1" dirty="0">
                <a:solidFill>
                  <a:srgbClr val="222222"/>
                </a:solidFill>
                <a:effectLst/>
                <a:latin typeface="Ubuntu" panose="020B0504030602030204" pitchFamily="34" charset="0"/>
              </a:rPr>
              <a:t>equiparate, nei limiti del servizio prestato</a:t>
            </a:r>
            <a:r>
              <a:rPr lang="it-IT" sz="1300" b="0" i="1" dirty="0">
                <a:solidFill>
                  <a:srgbClr val="222222"/>
                </a:solidFill>
                <a:effectLst/>
                <a:latin typeface="Ubuntu" panose="020B0504030602030204" pitchFamily="34" charset="0"/>
              </a:rPr>
              <a:t>, ai </a:t>
            </a:r>
            <a:r>
              <a:rPr lang="it-IT" sz="1300" b="1" i="1" dirty="0">
                <a:solidFill>
                  <a:srgbClr val="222222"/>
                </a:solidFill>
                <a:effectLst/>
                <a:latin typeface="Ubuntu" panose="020B0504030602030204" pitchFamily="34" charset="0"/>
              </a:rPr>
              <a:t>consumatori finali</a:t>
            </a:r>
            <a:r>
              <a:rPr lang="it-IT" sz="1300" b="0" i="1" dirty="0">
                <a:solidFill>
                  <a:srgbClr val="222222"/>
                </a:solidFill>
                <a:effectLst/>
                <a:latin typeface="Ubuntu" panose="020B0504030602030204" pitchFamily="34" charset="0"/>
              </a:rPr>
              <a:t>, ai fini del corretto stato di </a:t>
            </a:r>
            <a:r>
              <a:rPr lang="it-IT" sz="1300" b="1" i="1" dirty="0">
                <a:solidFill>
                  <a:srgbClr val="222222"/>
                </a:solidFill>
                <a:effectLst/>
                <a:latin typeface="Ubuntu" panose="020B0504030602030204" pitchFamily="34" charset="0"/>
              </a:rPr>
              <a:t>conservazione, trasporto, deposito e utilizzo degli alimenti</a:t>
            </a:r>
            <a:r>
              <a:rPr lang="it-IT" sz="1300" b="0" i="1" dirty="0">
                <a:solidFill>
                  <a:srgbClr val="222222"/>
                </a:solidFill>
                <a:effectLst/>
                <a:latin typeface="Ubuntu" panose="020B0504030602030204" pitchFamily="34" charset="0"/>
              </a:rPr>
              <a:t>.</a:t>
            </a:r>
            <a:endParaRPr lang="it-IT" sz="1300" b="0" i="0" dirty="0">
              <a:solidFill>
                <a:srgbClr val="222222"/>
              </a:solidFill>
              <a:effectLst/>
              <a:latin typeface="Ubuntu" panose="020B0504030602030204" pitchFamily="34" charset="0"/>
            </a:endParaRPr>
          </a:p>
          <a:p>
            <a:pPr algn="l" fontAlgn="base"/>
            <a:r>
              <a:rPr lang="it-IT" sz="1300" b="0" i="0" dirty="0">
                <a:solidFill>
                  <a:srgbClr val="222222"/>
                </a:solidFill>
                <a:effectLst/>
                <a:latin typeface="Ubuntu" panose="020B0504030602030204" pitchFamily="34" charset="0"/>
              </a:rPr>
              <a:t> </a:t>
            </a:r>
          </a:p>
          <a:p>
            <a:pPr algn="l" fontAlgn="base"/>
            <a:r>
              <a:rPr lang="it-IT" sz="1200" b="0" i="0" dirty="0">
                <a:solidFill>
                  <a:srgbClr val="222222"/>
                </a:solidFill>
                <a:effectLst/>
                <a:latin typeface="Ubuntu" panose="020B0504030602030204" pitchFamily="34" charset="0"/>
              </a:rPr>
              <a:t> </a:t>
            </a:r>
          </a:p>
          <a:p>
            <a:pPr algn="l" fontAlgn="base"/>
            <a:r>
              <a:rPr lang="it-IT" sz="1200" b="0" i="0" dirty="0">
                <a:solidFill>
                  <a:srgbClr val="222222"/>
                </a:solidFill>
                <a:effectLst/>
                <a:latin typeface="Ubuntu" panose="020B0504030602030204" pitchFamily="34" charset="0"/>
              </a:rPr>
              <a:t> </a:t>
            </a:r>
          </a:p>
        </p:txBody>
      </p:sp>
      <p:pic>
        <p:nvPicPr>
          <p:cNvPr id="1028" name="Picture 4" descr="NEXIVE E BANCO ALIMENTARE TRASFORMANO LO SPRECO IN RISORSA">
            <a:extLst>
              <a:ext uri="{FF2B5EF4-FFF2-40B4-BE49-F238E27FC236}">
                <a16:creationId xmlns:a16="http://schemas.microsoft.com/office/drawing/2014/main" id="{21E43279-E5FF-CEEE-164C-A576BD1AF3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302" y="5115697"/>
            <a:ext cx="4338834" cy="16127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nco Alimentare, attivo il nuovo Hub comasco di Siticibo - CiaoComo">
            <a:extLst>
              <a:ext uri="{FF2B5EF4-FFF2-40B4-BE49-F238E27FC236}">
                <a16:creationId xmlns:a16="http://schemas.microsoft.com/office/drawing/2014/main" id="{8D6220C9-9158-8C9F-E83E-0FB86E8B5D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136" y="5115696"/>
            <a:ext cx="4051489" cy="16127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desione Anfn FVG al progetto Siticibo - Associazione Nazionale Famiglie  Numerose">
            <a:extLst>
              <a:ext uri="{FF2B5EF4-FFF2-40B4-BE49-F238E27FC236}">
                <a16:creationId xmlns:a16="http://schemas.microsoft.com/office/drawing/2014/main" id="{21DEA13B-5782-2B4B-4950-50511EC8A9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9957" y="366522"/>
            <a:ext cx="1986500" cy="6989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iticibo, 20 anni di raccolta di eccedenze dalla ristorazione e dai punti  vendita della gdo | Distribuzione Moderna">
            <a:extLst>
              <a:ext uri="{FF2B5EF4-FFF2-40B4-BE49-F238E27FC236}">
                <a16:creationId xmlns:a16="http://schemas.microsoft.com/office/drawing/2014/main" id="{8D3EE375-7BF6-7BF5-BD0D-F39A0F5A8B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4625" y="5115696"/>
            <a:ext cx="1705667" cy="1612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631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ECEBB-E6FD-FB4E-B264-3E92217DF6BE}"/>
              </a:ext>
            </a:extLst>
          </p:cNvPr>
          <p:cNvSpPr>
            <a:spLocks noGrp="1"/>
          </p:cNvSpPr>
          <p:nvPr>
            <p:ph type="title"/>
          </p:nvPr>
        </p:nvSpPr>
        <p:spPr>
          <a:xfrm>
            <a:off x="2364068" y="394323"/>
            <a:ext cx="10515600" cy="1054100"/>
          </a:xfrm>
        </p:spPr>
        <p:txBody>
          <a:bodyPr/>
          <a:lstStyle/>
          <a:p>
            <a:pPr algn="l"/>
            <a:r>
              <a:rPr lang="it-IT" sz="3600" b="1" dirty="0">
                <a:solidFill>
                  <a:schemeClr val="accent2"/>
                </a:solidFill>
                <a:latin typeface="Ubuntu" panose="020B0504030602030204" pitchFamily="34" charset="0"/>
              </a:rPr>
              <a:t>7.4.1 SDGS</a:t>
            </a:r>
          </a:p>
        </p:txBody>
      </p:sp>
      <p:sp>
        <p:nvSpPr>
          <p:cNvPr id="5" name="Segnaposto testo 2"/>
          <p:cNvSpPr txBox="1">
            <a:spLocks/>
          </p:cNvSpPr>
          <p:nvPr/>
        </p:nvSpPr>
        <p:spPr>
          <a:xfrm>
            <a:off x="83435" y="1133245"/>
            <a:ext cx="9849680" cy="1054101"/>
          </a:xfrm>
          <a:prstGeom prst="rect">
            <a:avLst/>
          </a:prstGeom>
        </p:spPr>
        <p:txBody>
          <a:bodyPr vert="horz" lIns="91440" tIns="45720" rIns="91440" bIns="45720" rtlCol="0">
            <a:noAutofit/>
          </a:bodyPr>
          <a:lstStyle>
            <a:lvl1pPr marL="0" indent="11429" algn="ctr" defTabSz="914400" rtl="0" eaLnBrk="1" latinLnBrk="0" hangingPunct="1">
              <a:lnSpc>
                <a:spcPct val="100000"/>
              </a:lnSpc>
              <a:spcBef>
                <a:spcPts val="0"/>
              </a:spcBef>
              <a:buFont typeface="Arial" panose="020B0604020202020204" pitchFamily="34" charset="0"/>
              <a:buNone/>
              <a:defRPr sz="1600" b="0" kern="1200" spc="-50">
                <a:solidFill>
                  <a:schemeClr val="tx1">
                    <a:lumMod val="65000"/>
                    <a:lumOff val="35000"/>
                  </a:schemeClr>
                </a:solidFill>
                <a:latin typeface="Ubuntu" panose="020B050403060203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200" b="1" dirty="0"/>
              <a:t>Sostenere Banco Alimentare è un modo per contribuire al raggiungimento </a:t>
            </a:r>
            <a:r>
              <a:rPr lang="it-IT" sz="2200" b="1" spc="-59" dirty="0">
                <a:latin typeface="Ubuntu"/>
                <a:ea typeface="Ubuntu" charset="0"/>
                <a:cs typeface="Ubuntu" charset="0"/>
              </a:rPr>
              <a:t>degli </a:t>
            </a:r>
          </a:p>
          <a:p>
            <a:r>
              <a:rPr lang="it-IT" sz="2200" b="1" spc="-59" dirty="0">
                <a:latin typeface="Ubuntu"/>
                <a:ea typeface="Ubuntu" charset="0"/>
                <a:cs typeface="Ubuntu" charset="0"/>
              </a:rPr>
              <a:t>SDGS dell'Agenda 2030.</a:t>
            </a:r>
            <a:endParaRPr lang="it-IT" sz="2200" b="1" dirty="0"/>
          </a:p>
        </p:txBody>
      </p:sp>
      <p:pic>
        <p:nvPicPr>
          <p:cNvPr id="6" name="sdgs-giusta.png" descr="sdgs-giust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1472" y="1739864"/>
            <a:ext cx="635001" cy="635000"/>
          </a:xfrm>
          <a:prstGeom prst="rect">
            <a:avLst/>
          </a:prstGeom>
          <a:ln w="12700">
            <a:miter lim="400000"/>
          </a:ln>
        </p:spPr>
      </p:pic>
      <p:pic>
        <p:nvPicPr>
          <p:cNvPr id="7" name="image5.jpeg" descr="image5.jpeg"/>
          <p:cNvPicPr>
            <a:picLocks/>
          </p:cNvPicPr>
          <p:nvPr/>
        </p:nvPicPr>
        <p:blipFill>
          <a:blip r:embed="rId4"/>
          <a:stretch>
            <a:fillRect/>
          </a:stretch>
        </p:blipFill>
        <p:spPr>
          <a:xfrm>
            <a:off x="979741" y="1723761"/>
            <a:ext cx="1346201" cy="1342466"/>
          </a:xfrm>
          <a:prstGeom prst="rect">
            <a:avLst/>
          </a:prstGeom>
          <a:ln w="12700" cap="flat">
            <a:noFill/>
            <a:miter lim="400000"/>
          </a:ln>
          <a:effectLst/>
        </p:spPr>
      </p:pic>
      <p:pic>
        <p:nvPicPr>
          <p:cNvPr id="8" name="sdgs-giusta.png" descr="sdgs-giusta.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3849" y="1741626"/>
            <a:ext cx="635001" cy="635000"/>
          </a:xfrm>
          <a:prstGeom prst="rect">
            <a:avLst/>
          </a:prstGeom>
          <a:ln w="12700">
            <a:miter lim="400000"/>
          </a:ln>
        </p:spPr>
      </p:pic>
      <p:pic>
        <p:nvPicPr>
          <p:cNvPr id="9" name="sdgs-giusta.png" descr="sdgs-giusta.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1472" y="2389897"/>
            <a:ext cx="635001" cy="635001"/>
          </a:xfrm>
          <a:prstGeom prst="rect">
            <a:avLst/>
          </a:prstGeom>
          <a:ln w="12700">
            <a:miter lim="400000"/>
          </a:ln>
        </p:spPr>
      </p:pic>
      <p:pic>
        <p:nvPicPr>
          <p:cNvPr id="10" name="sdgs-giusta.png" descr="sdgs-giusta.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64068" y="2399218"/>
            <a:ext cx="635001" cy="635001"/>
          </a:xfrm>
          <a:prstGeom prst="rect">
            <a:avLst/>
          </a:prstGeom>
          <a:ln w="12700">
            <a:miter lim="400000"/>
          </a:ln>
        </p:spPr>
      </p:pic>
      <p:pic>
        <p:nvPicPr>
          <p:cNvPr id="11" name="sdgs-giustsa.png" descr="sdgs-giustsa.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7578" y="3039931"/>
            <a:ext cx="635001" cy="635000"/>
          </a:xfrm>
          <a:prstGeom prst="rect">
            <a:avLst/>
          </a:prstGeom>
          <a:ln w="12700">
            <a:miter lim="400000"/>
          </a:ln>
        </p:spPr>
      </p:pic>
      <p:pic>
        <p:nvPicPr>
          <p:cNvPr id="12" name="sdgs-giustsa.png" descr="sdgs-giustsa.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89917" y="3071427"/>
            <a:ext cx="635001" cy="635001"/>
          </a:xfrm>
          <a:prstGeom prst="rect">
            <a:avLst/>
          </a:prstGeom>
          <a:ln w="12700">
            <a:miter lim="400000"/>
          </a:ln>
        </p:spPr>
      </p:pic>
      <p:pic>
        <p:nvPicPr>
          <p:cNvPr id="13" name="sdgs-giustsa.png" descr="sdgs-giustsa.pn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61510" y="3081647"/>
            <a:ext cx="635001" cy="635000"/>
          </a:xfrm>
          <a:prstGeom prst="rect">
            <a:avLst/>
          </a:prstGeom>
          <a:ln w="12700">
            <a:miter lim="400000"/>
          </a:ln>
        </p:spPr>
      </p:pic>
      <p:pic>
        <p:nvPicPr>
          <p:cNvPr id="14" name="sdgs-giustsa.png" descr="sdgs-giustsa.pn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53849" y="3056811"/>
            <a:ext cx="635001" cy="635001"/>
          </a:xfrm>
          <a:prstGeom prst="rect">
            <a:avLst/>
          </a:prstGeom>
          <a:ln w="12700">
            <a:miter lim="400000"/>
          </a:ln>
        </p:spPr>
      </p:pic>
      <p:pic>
        <p:nvPicPr>
          <p:cNvPr id="15" name="sdgs-giustsa.png" descr="sdgs-giustsa.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01473" y="3716647"/>
            <a:ext cx="635000" cy="635000"/>
          </a:xfrm>
          <a:prstGeom prst="rect">
            <a:avLst/>
          </a:prstGeom>
          <a:ln w="12700">
            <a:miter lim="400000"/>
          </a:ln>
        </p:spPr>
      </p:pic>
      <p:pic>
        <p:nvPicPr>
          <p:cNvPr id="16" name="sdgs-giustsa.png" descr="sdgs-giustsa.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979741" y="3716647"/>
            <a:ext cx="635001" cy="635000"/>
          </a:xfrm>
          <a:prstGeom prst="rect">
            <a:avLst/>
          </a:prstGeom>
          <a:ln w="12700">
            <a:miter lim="400000"/>
          </a:ln>
        </p:spPr>
      </p:pic>
      <p:pic>
        <p:nvPicPr>
          <p:cNvPr id="17" name="sdgs-giustsa.png" descr="sdgs-giustsa.png"/>
          <p:cNvPicPr>
            <a:picLocks noChangeAspect="1"/>
          </p:cNvPicPr>
          <p:nvPr/>
        </p:nvPicPr>
        <p:blipFill>
          <a:blip r:embed="rId14"/>
          <a:stretch>
            <a:fillRect/>
          </a:stretch>
        </p:blipFill>
        <p:spPr>
          <a:xfrm>
            <a:off x="1670768" y="3746412"/>
            <a:ext cx="1328287" cy="1346200"/>
          </a:xfrm>
          <a:prstGeom prst="rect">
            <a:avLst/>
          </a:prstGeom>
          <a:ln w="12700">
            <a:miter lim="400000"/>
          </a:ln>
        </p:spPr>
      </p:pic>
      <p:pic>
        <p:nvPicPr>
          <p:cNvPr id="18" name="sdgs-giustsa.png" descr="sdgs-giustsa.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97578" y="4408396"/>
            <a:ext cx="635001" cy="635000"/>
          </a:xfrm>
          <a:prstGeom prst="rect">
            <a:avLst/>
          </a:prstGeom>
          <a:ln w="12700">
            <a:miter lim="400000"/>
          </a:ln>
        </p:spPr>
      </p:pic>
      <p:pic>
        <p:nvPicPr>
          <p:cNvPr id="19" name="sdgs-giustsa.png" descr="sdgs-giustsa.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74891" y="4408396"/>
            <a:ext cx="635001" cy="635000"/>
          </a:xfrm>
          <a:prstGeom prst="rect">
            <a:avLst/>
          </a:prstGeom>
          <a:ln w="12700">
            <a:miter lim="400000"/>
          </a:ln>
        </p:spPr>
      </p:pic>
      <p:pic>
        <p:nvPicPr>
          <p:cNvPr id="20" name="sdgs-giustsa.png" descr="sdgs-giustsa.pn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94039" y="5085112"/>
            <a:ext cx="635001" cy="635000"/>
          </a:xfrm>
          <a:prstGeom prst="rect">
            <a:avLst/>
          </a:prstGeom>
          <a:ln w="12700">
            <a:miter lim="400000"/>
          </a:ln>
        </p:spPr>
      </p:pic>
      <p:pic>
        <p:nvPicPr>
          <p:cNvPr id="21" name="sdgs-giustsa.png" descr="sdgs-giustsa.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89916" y="5085112"/>
            <a:ext cx="635001" cy="635000"/>
          </a:xfrm>
          <a:prstGeom prst="rect">
            <a:avLst/>
          </a:prstGeom>
          <a:ln w="12700">
            <a:miter lim="400000"/>
          </a:ln>
        </p:spPr>
      </p:pic>
      <p:pic>
        <p:nvPicPr>
          <p:cNvPr id="22" name="sdgs-giustsa.png" descr="sdgs-giustsa.png"/>
          <p:cNvPicPr>
            <a:picLocks noChangeAspect="1"/>
          </p:cNvPicPr>
          <p:nvPr/>
        </p:nvPicPr>
        <p:blipFill>
          <a:blip r:embed="rId19"/>
          <a:stretch>
            <a:fillRect/>
          </a:stretch>
        </p:blipFill>
        <p:spPr>
          <a:xfrm>
            <a:off x="1652828" y="5131692"/>
            <a:ext cx="1346227" cy="1346225"/>
          </a:xfrm>
          <a:prstGeom prst="rect">
            <a:avLst/>
          </a:prstGeom>
          <a:ln w="12700">
            <a:miter lim="400000"/>
          </a:ln>
        </p:spPr>
      </p:pic>
      <p:sp>
        <p:nvSpPr>
          <p:cNvPr id="23" name="Goal 2 |Porre fine alla fame, raggiungere la sicurezza alimentare, migliorare l'alimentazione e promuovere l'agricoltura sostenibile.…"/>
          <p:cNvSpPr txBox="1"/>
          <p:nvPr/>
        </p:nvSpPr>
        <p:spPr>
          <a:xfrm>
            <a:off x="3327444" y="2571662"/>
            <a:ext cx="5946029" cy="34326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lgn="l"/>
            <a:r>
              <a:rPr lang="it-IT" sz="1800" b="1" i="0" u="none" strike="noStrike" baseline="0" dirty="0">
                <a:latin typeface="Ubuntu" panose="020B0504030602030204" pitchFamily="34" charset="0"/>
              </a:rPr>
              <a:t>Goal 1</a:t>
            </a:r>
            <a:r>
              <a:rPr lang="it-IT" sz="1800" b="0" i="0" u="none" strike="noStrike" baseline="0" dirty="0">
                <a:latin typeface="HelveticaNeue"/>
              </a:rPr>
              <a:t>: sradicare la povertà in tutte le sue forme e ovunque nel mondo.</a:t>
            </a:r>
          </a:p>
          <a:p>
            <a:pPr algn="l"/>
            <a:endParaRPr lang="it-IT" dirty="0">
              <a:solidFill>
                <a:schemeClr val="tx1">
                  <a:lumMod val="65000"/>
                  <a:lumOff val="35000"/>
                </a:schemeClr>
              </a:solidFill>
              <a:latin typeface="Ubuntu" panose="020B0504030602030204" pitchFamily="34" charset="0"/>
            </a:endParaRPr>
          </a:p>
          <a:p>
            <a:pPr algn="just">
              <a:defRPr b="1"/>
            </a:pPr>
            <a:r>
              <a:rPr dirty="0">
                <a:latin typeface="Ubuntu" panose="020B0504030602030204" pitchFamily="34" charset="0"/>
              </a:rPr>
              <a:t>Goal 2 </a:t>
            </a:r>
            <a:r>
              <a:rPr dirty="0">
                <a:solidFill>
                  <a:schemeClr val="tx1">
                    <a:lumMod val="65000"/>
                    <a:lumOff val="35000"/>
                  </a:schemeClr>
                </a:solidFill>
                <a:latin typeface="Ubuntu" panose="020B0504030602030204" pitchFamily="34" charset="0"/>
              </a:rPr>
              <a:t>|</a:t>
            </a:r>
            <a:r>
              <a:rPr lang="it-IT" dirty="0">
                <a:solidFill>
                  <a:schemeClr val="tx1">
                    <a:lumMod val="65000"/>
                    <a:lumOff val="35000"/>
                  </a:schemeClr>
                </a:solidFill>
                <a:latin typeface="Ubuntu" panose="020B0504030602030204" pitchFamily="34" charset="0"/>
              </a:rPr>
              <a:t> </a:t>
            </a:r>
            <a:r>
              <a:rPr b="0" dirty="0" err="1">
                <a:solidFill>
                  <a:schemeClr val="tx1">
                    <a:lumMod val="65000"/>
                    <a:lumOff val="35000"/>
                  </a:schemeClr>
                </a:solidFill>
                <a:latin typeface="Ubuntu" panose="020B0504030602030204" pitchFamily="34" charset="0"/>
              </a:rPr>
              <a:t>Porre</a:t>
            </a:r>
            <a:r>
              <a:rPr b="0" dirty="0">
                <a:solidFill>
                  <a:schemeClr val="tx1">
                    <a:lumMod val="65000"/>
                    <a:lumOff val="35000"/>
                  </a:schemeClr>
                </a:solidFill>
                <a:latin typeface="Ubuntu" panose="020B0504030602030204" pitchFamily="34" charset="0"/>
              </a:rPr>
              <a:t> fine </a:t>
            </a:r>
            <a:r>
              <a:rPr b="0" dirty="0" err="1">
                <a:solidFill>
                  <a:schemeClr val="tx1">
                    <a:lumMod val="65000"/>
                    <a:lumOff val="35000"/>
                  </a:schemeClr>
                </a:solidFill>
                <a:latin typeface="Ubuntu" panose="020B0504030602030204" pitchFamily="34" charset="0"/>
              </a:rPr>
              <a:t>alla</a:t>
            </a:r>
            <a:r>
              <a:rPr b="0" dirty="0">
                <a:solidFill>
                  <a:schemeClr val="tx1">
                    <a:lumMod val="65000"/>
                    <a:lumOff val="35000"/>
                  </a:schemeClr>
                </a:solidFill>
                <a:latin typeface="Ubuntu" panose="020B0504030602030204" pitchFamily="34" charset="0"/>
              </a:rPr>
              <a:t> fame, </a:t>
            </a:r>
            <a:r>
              <a:rPr b="0" dirty="0" err="1">
                <a:solidFill>
                  <a:schemeClr val="tx1">
                    <a:lumMod val="65000"/>
                    <a:lumOff val="35000"/>
                  </a:schemeClr>
                </a:solidFill>
                <a:latin typeface="Ubuntu" panose="020B0504030602030204" pitchFamily="34" charset="0"/>
              </a:rPr>
              <a:t>raggiungere</a:t>
            </a:r>
            <a:r>
              <a:rPr b="0" dirty="0">
                <a:solidFill>
                  <a:schemeClr val="tx1">
                    <a:lumMod val="65000"/>
                    <a:lumOff val="35000"/>
                  </a:schemeClr>
                </a:solidFill>
                <a:latin typeface="Ubuntu" panose="020B0504030602030204" pitchFamily="34" charset="0"/>
              </a:rPr>
              <a:t> la </a:t>
            </a:r>
            <a:r>
              <a:rPr b="0" dirty="0" err="1">
                <a:solidFill>
                  <a:schemeClr val="tx1">
                    <a:lumMod val="65000"/>
                    <a:lumOff val="35000"/>
                  </a:schemeClr>
                </a:solidFill>
                <a:latin typeface="Ubuntu" panose="020B0504030602030204" pitchFamily="34" charset="0"/>
              </a:rPr>
              <a:t>sicurezza</a:t>
            </a:r>
            <a:r>
              <a:rPr b="0" dirty="0">
                <a:solidFill>
                  <a:schemeClr val="tx1">
                    <a:lumMod val="65000"/>
                    <a:lumOff val="35000"/>
                  </a:schemeClr>
                </a:solidFill>
                <a:latin typeface="Ubuntu" panose="020B0504030602030204" pitchFamily="34" charset="0"/>
              </a:rPr>
              <a:t> </a:t>
            </a:r>
            <a:r>
              <a:rPr b="0" dirty="0" err="1">
                <a:solidFill>
                  <a:schemeClr val="tx1">
                    <a:lumMod val="65000"/>
                    <a:lumOff val="35000"/>
                  </a:schemeClr>
                </a:solidFill>
                <a:latin typeface="Ubuntu" panose="020B0504030602030204" pitchFamily="34" charset="0"/>
              </a:rPr>
              <a:t>alimentare</a:t>
            </a:r>
            <a:r>
              <a:rPr b="0" dirty="0">
                <a:solidFill>
                  <a:schemeClr val="tx1">
                    <a:lumMod val="65000"/>
                    <a:lumOff val="35000"/>
                  </a:schemeClr>
                </a:solidFill>
                <a:latin typeface="Ubuntu" panose="020B0504030602030204" pitchFamily="34" charset="0"/>
              </a:rPr>
              <a:t>, </a:t>
            </a:r>
            <a:r>
              <a:rPr b="0" dirty="0" err="1">
                <a:solidFill>
                  <a:schemeClr val="tx1">
                    <a:lumMod val="65000"/>
                    <a:lumOff val="35000"/>
                  </a:schemeClr>
                </a:solidFill>
                <a:latin typeface="Ubuntu" panose="020B0504030602030204" pitchFamily="34" charset="0"/>
              </a:rPr>
              <a:t>migliorare</a:t>
            </a:r>
            <a:r>
              <a:rPr b="0" dirty="0">
                <a:solidFill>
                  <a:schemeClr val="tx1">
                    <a:lumMod val="65000"/>
                    <a:lumOff val="35000"/>
                  </a:schemeClr>
                </a:solidFill>
                <a:latin typeface="Ubuntu" panose="020B0504030602030204" pitchFamily="34" charset="0"/>
              </a:rPr>
              <a:t> </a:t>
            </a:r>
            <a:r>
              <a:rPr b="0" dirty="0" err="1">
                <a:solidFill>
                  <a:schemeClr val="tx1">
                    <a:lumMod val="65000"/>
                    <a:lumOff val="35000"/>
                  </a:schemeClr>
                </a:solidFill>
                <a:latin typeface="Ubuntu" panose="020B0504030602030204" pitchFamily="34" charset="0"/>
              </a:rPr>
              <a:t>l'alimentazione</a:t>
            </a:r>
            <a:r>
              <a:rPr b="0" dirty="0">
                <a:solidFill>
                  <a:schemeClr val="tx1">
                    <a:lumMod val="65000"/>
                    <a:lumOff val="35000"/>
                  </a:schemeClr>
                </a:solidFill>
                <a:latin typeface="Ubuntu" panose="020B0504030602030204" pitchFamily="34" charset="0"/>
              </a:rPr>
              <a:t> e </a:t>
            </a:r>
            <a:r>
              <a:rPr b="0" dirty="0" err="1">
                <a:solidFill>
                  <a:schemeClr val="tx1">
                    <a:lumMod val="65000"/>
                    <a:lumOff val="35000"/>
                  </a:schemeClr>
                </a:solidFill>
                <a:latin typeface="Ubuntu" panose="020B0504030602030204" pitchFamily="34" charset="0"/>
              </a:rPr>
              <a:t>promuovere</a:t>
            </a:r>
            <a:r>
              <a:rPr b="0" dirty="0">
                <a:solidFill>
                  <a:schemeClr val="tx1">
                    <a:lumMod val="65000"/>
                    <a:lumOff val="35000"/>
                  </a:schemeClr>
                </a:solidFill>
                <a:latin typeface="Ubuntu" panose="020B0504030602030204" pitchFamily="34" charset="0"/>
              </a:rPr>
              <a:t> </a:t>
            </a:r>
            <a:r>
              <a:rPr dirty="0" err="1">
                <a:solidFill>
                  <a:schemeClr val="tx1">
                    <a:lumMod val="65000"/>
                    <a:lumOff val="35000"/>
                  </a:schemeClr>
                </a:solidFill>
                <a:latin typeface="Ubuntu" panose="020B0504030602030204" pitchFamily="34" charset="0"/>
              </a:rPr>
              <a:t>l'agricoltura</a:t>
            </a:r>
            <a:r>
              <a:rPr dirty="0">
                <a:solidFill>
                  <a:schemeClr val="tx1">
                    <a:lumMod val="65000"/>
                    <a:lumOff val="35000"/>
                  </a:schemeClr>
                </a:solidFill>
                <a:latin typeface="Ubuntu" panose="020B0504030602030204" pitchFamily="34" charset="0"/>
              </a:rPr>
              <a:t> </a:t>
            </a:r>
            <a:r>
              <a:rPr dirty="0" err="1">
                <a:solidFill>
                  <a:schemeClr val="tx1">
                    <a:lumMod val="65000"/>
                    <a:lumOff val="35000"/>
                  </a:schemeClr>
                </a:solidFill>
                <a:latin typeface="Ubuntu" panose="020B0504030602030204" pitchFamily="34" charset="0"/>
              </a:rPr>
              <a:t>sostenibile</a:t>
            </a:r>
            <a:r>
              <a:rPr dirty="0">
                <a:solidFill>
                  <a:schemeClr val="tx1">
                    <a:lumMod val="65000"/>
                    <a:lumOff val="35000"/>
                  </a:schemeClr>
                </a:solidFill>
                <a:latin typeface="Ubuntu" panose="020B0504030602030204" pitchFamily="34" charset="0"/>
              </a:rPr>
              <a:t>. </a:t>
            </a:r>
          </a:p>
          <a:p>
            <a:pPr algn="just"/>
            <a:endParaRPr dirty="0">
              <a:solidFill>
                <a:schemeClr val="tx1">
                  <a:lumMod val="75000"/>
                  <a:lumOff val="25000"/>
                </a:schemeClr>
              </a:solidFill>
              <a:latin typeface="Ubuntu" panose="020B0504030602030204" pitchFamily="34" charset="0"/>
            </a:endParaRPr>
          </a:p>
          <a:p>
            <a:pPr algn="just">
              <a:defRPr b="1"/>
            </a:pPr>
            <a:r>
              <a:rPr dirty="0">
                <a:latin typeface="Ubuntu" panose="020B0504030602030204" pitchFamily="34" charset="0"/>
              </a:rPr>
              <a:t>Goal 12</a:t>
            </a:r>
            <a:r>
              <a:rPr dirty="0">
                <a:solidFill>
                  <a:schemeClr val="tx1">
                    <a:lumMod val="65000"/>
                    <a:lumOff val="35000"/>
                  </a:schemeClr>
                </a:solidFill>
                <a:latin typeface="Ubuntu" panose="020B0504030602030204" pitchFamily="34" charset="0"/>
              </a:rPr>
              <a:t>, in </a:t>
            </a:r>
            <a:r>
              <a:rPr dirty="0" err="1">
                <a:solidFill>
                  <a:schemeClr val="tx1">
                    <a:lumMod val="65000"/>
                    <a:lumOff val="35000"/>
                  </a:schemeClr>
                </a:solidFill>
                <a:latin typeface="Ubuntu" panose="020B0504030602030204" pitchFamily="34" charset="0"/>
              </a:rPr>
              <a:t>particolare</a:t>
            </a:r>
            <a:r>
              <a:rPr dirty="0">
                <a:solidFill>
                  <a:schemeClr val="tx1">
                    <a:lumMod val="65000"/>
                    <a:lumOff val="35000"/>
                  </a:schemeClr>
                </a:solidFill>
                <a:latin typeface="Ubuntu" panose="020B0504030602030204" pitchFamily="34" charset="0"/>
              </a:rPr>
              <a:t> 12.3 |</a:t>
            </a:r>
            <a:r>
              <a:rPr lang="it-IT" dirty="0">
                <a:solidFill>
                  <a:schemeClr val="tx1">
                    <a:lumMod val="65000"/>
                    <a:lumOff val="35000"/>
                  </a:schemeClr>
                </a:solidFill>
                <a:latin typeface="Ubuntu" panose="020B0504030602030204" pitchFamily="34" charset="0"/>
              </a:rPr>
              <a:t> </a:t>
            </a:r>
            <a:r>
              <a:rPr b="0" dirty="0" err="1">
                <a:solidFill>
                  <a:schemeClr val="tx1">
                    <a:lumMod val="65000"/>
                    <a:lumOff val="35000"/>
                  </a:schemeClr>
                </a:solidFill>
                <a:latin typeface="Ubuntu" panose="020B0504030602030204" pitchFamily="34" charset="0"/>
              </a:rPr>
              <a:t>Entro</a:t>
            </a:r>
            <a:r>
              <a:rPr b="0" dirty="0">
                <a:solidFill>
                  <a:schemeClr val="tx1">
                    <a:lumMod val="65000"/>
                    <a:lumOff val="35000"/>
                  </a:schemeClr>
                </a:solidFill>
                <a:latin typeface="Ubuntu" panose="020B0504030602030204" pitchFamily="34" charset="0"/>
              </a:rPr>
              <a:t> il 2030, </a:t>
            </a:r>
            <a:r>
              <a:rPr b="0" dirty="0" err="1">
                <a:solidFill>
                  <a:schemeClr val="tx1">
                    <a:lumMod val="65000"/>
                    <a:lumOff val="35000"/>
                  </a:schemeClr>
                </a:solidFill>
                <a:latin typeface="Ubuntu" panose="020B0504030602030204" pitchFamily="34" charset="0"/>
              </a:rPr>
              <a:t>dimezzare</a:t>
            </a:r>
            <a:r>
              <a:rPr b="0" dirty="0">
                <a:solidFill>
                  <a:schemeClr val="tx1">
                    <a:lumMod val="65000"/>
                    <a:lumOff val="35000"/>
                  </a:schemeClr>
                </a:solidFill>
                <a:latin typeface="Ubuntu" panose="020B0504030602030204" pitchFamily="34" charset="0"/>
              </a:rPr>
              <a:t> lo </a:t>
            </a:r>
            <a:r>
              <a:rPr b="0" dirty="0" err="1">
                <a:solidFill>
                  <a:schemeClr val="tx1">
                    <a:lumMod val="65000"/>
                    <a:lumOff val="35000"/>
                  </a:schemeClr>
                </a:solidFill>
                <a:latin typeface="Ubuntu" panose="020B0504030602030204" pitchFamily="34" charset="0"/>
              </a:rPr>
              <a:t>spreco</a:t>
            </a:r>
            <a:r>
              <a:rPr b="0" dirty="0">
                <a:solidFill>
                  <a:schemeClr val="tx1">
                    <a:lumMod val="65000"/>
                    <a:lumOff val="35000"/>
                  </a:schemeClr>
                </a:solidFill>
                <a:latin typeface="Ubuntu" panose="020B0504030602030204" pitchFamily="34" charset="0"/>
              </a:rPr>
              <a:t> </a:t>
            </a:r>
            <a:r>
              <a:rPr b="0" dirty="0" err="1">
                <a:solidFill>
                  <a:schemeClr val="tx1">
                    <a:lumMod val="65000"/>
                    <a:lumOff val="35000"/>
                  </a:schemeClr>
                </a:solidFill>
                <a:latin typeface="Ubuntu" panose="020B0504030602030204" pitchFamily="34" charset="0"/>
              </a:rPr>
              <a:t>alimentare</a:t>
            </a:r>
            <a:r>
              <a:rPr b="0" dirty="0">
                <a:solidFill>
                  <a:schemeClr val="tx1">
                    <a:lumMod val="65000"/>
                    <a:lumOff val="35000"/>
                  </a:schemeClr>
                </a:solidFill>
                <a:latin typeface="Ubuntu" panose="020B0504030602030204" pitchFamily="34" charset="0"/>
              </a:rPr>
              <a:t> </a:t>
            </a:r>
            <a:r>
              <a:rPr b="0" dirty="0" err="1">
                <a:solidFill>
                  <a:schemeClr val="tx1">
                    <a:lumMod val="65000"/>
                    <a:lumOff val="35000"/>
                  </a:schemeClr>
                </a:solidFill>
                <a:latin typeface="Ubuntu" panose="020B0504030602030204" pitchFamily="34" charset="0"/>
              </a:rPr>
              <a:t>globale</a:t>
            </a:r>
            <a:r>
              <a:rPr b="0" dirty="0">
                <a:solidFill>
                  <a:schemeClr val="tx1">
                    <a:lumMod val="65000"/>
                    <a:lumOff val="35000"/>
                  </a:schemeClr>
                </a:solidFill>
                <a:latin typeface="Ubuntu" panose="020B0504030602030204" pitchFamily="34" charset="0"/>
              </a:rPr>
              <a:t> pro-</a:t>
            </a:r>
            <a:r>
              <a:rPr b="0" dirty="0" err="1">
                <a:solidFill>
                  <a:schemeClr val="tx1">
                    <a:lumMod val="65000"/>
                    <a:lumOff val="35000"/>
                  </a:schemeClr>
                </a:solidFill>
                <a:latin typeface="Ubuntu" panose="020B0504030602030204" pitchFamily="34" charset="0"/>
              </a:rPr>
              <a:t>capite</a:t>
            </a:r>
            <a:r>
              <a:rPr b="0" dirty="0">
                <a:solidFill>
                  <a:schemeClr val="tx1">
                    <a:lumMod val="65000"/>
                    <a:lumOff val="35000"/>
                  </a:schemeClr>
                </a:solidFill>
                <a:latin typeface="Ubuntu" panose="020B0504030602030204" pitchFamily="34" charset="0"/>
              </a:rPr>
              <a:t> a </a:t>
            </a:r>
            <a:r>
              <a:rPr b="0" dirty="0" err="1">
                <a:solidFill>
                  <a:schemeClr val="tx1">
                    <a:lumMod val="65000"/>
                    <a:lumOff val="35000"/>
                  </a:schemeClr>
                </a:solidFill>
                <a:latin typeface="Ubuntu" panose="020B0504030602030204" pitchFamily="34" charset="0"/>
              </a:rPr>
              <a:t>livello</a:t>
            </a:r>
            <a:r>
              <a:rPr b="0" dirty="0">
                <a:solidFill>
                  <a:schemeClr val="tx1">
                    <a:lumMod val="65000"/>
                    <a:lumOff val="35000"/>
                  </a:schemeClr>
                </a:solidFill>
                <a:latin typeface="Ubuntu" panose="020B0504030602030204" pitchFamily="34" charset="0"/>
              </a:rPr>
              <a:t> di </a:t>
            </a:r>
            <a:r>
              <a:rPr b="0" dirty="0" err="1">
                <a:solidFill>
                  <a:schemeClr val="tx1">
                    <a:lumMod val="65000"/>
                    <a:lumOff val="35000"/>
                  </a:schemeClr>
                </a:solidFill>
                <a:latin typeface="Ubuntu" panose="020B0504030602030204" pitchFamily="34" charset="0"/>
              </a:rPr>
              <a:t>vendita</a:t>
            </a:r>
            <a:r>
              <a:rPr b="0" dirty="0">
                <a:solidFill>
                  <a:schemeClr val="tx1">
                    <a:lumMod val="65000"/>
                    <a:lumOff val="35000"/>
                  </a:schemeClr>
                </a:solidFill>
                <a:latin typeface="Ubuntu" panose="020B0504030602030204" pitchFamily="34" charset="0"/>
              </a:rPr>
              <a:t> al </a:t>
            </a:r>
            <a:r>
              <a:rPr b="0" dirty="0" err="1">
                <a:solidFill>
                  <a:schemeClr val="tx1">
                    <a:lumMod val="65000"/>
                    <a:lumOff val="35000"/>
                  </a:schemeClr>
                </a:solidFill>
                <a:latin typeface="Ubuntu" panose="020B0504030602030204" pitchFamily="34" charset="0"/>
              </a:rPr>
              <a:t>dettaglio</a:t>
            </a:r>
            <a:r>
              <a:rPr b="0" dirty="0">
                <a:solidFill>
                  <a:schemeClr val="tx1">
                    <a:lumMod val="65000"/>
                    <a:lumOff val="35000"/>
                  </a:schemeClr>
                </a:solidFill>
                <a:latin typeface="Ubuntu" panose="020B0504030602030204" pitchFamily="34" charset="0"/>
              </a:rPr>
              <a:t> e </a:t>
            </a:r>
            <a:r>
              <a:rPr b="0" dirty="0" err="1">
                <a:solidFill>
                  <a:schemeClr val="tx1">
                    <a:lumMod val="65000"/>
                    <a:lumOff val="35000"/>
                  </a:schemeClr>
                </a:solidFill>
                <a:latin typeface="Ubuntu" panose="020B0504030602030204" pitchFamily="34" charset="0"/>
              </a:rPr>
              <a:t>dei</a:t>
            </a:r>
            <a:r>
              <a:rPr b="0" dirty="0">
                <a:solidFill>
                  <a:schemeClr val="tx1">
                    <a:lumMod val="65000"/>
                    <a:lumOff val="35000"/>
                  </a:schemeClr>
                </a:solidFill>
                <a:latin typeface="Ubuntu" panose="020B0504030602030204" pitchFamily="34" charset="0"/>
              </a:rPr>
              <a:t> </a:t>
            </a:r>
            <a:r>
              <a:rPr b="0" dirty="0" err="1">
                <a:solidFill>
                  <a:schemeClr val="tx1">
                    <a:lumMod val="65000"/>
                    <a:lumOff val="35000"/>
                  </a:schemeClr>
                </a:solidFill>
                <a:latin typeface="Ubuntu" panose="020B0504030602030204" pitchFamily="34" charset="0"/>
              </a:rPr>
              <a:t>consumatori</a:t>
            </a:r>
            <a:r>
              <a:rPr b="0" dirty="0">
                <a:solidFill>
                  <a:schemeClr val="tx1">
                    <a:lumMod val="65000"/>
                    <a:lumOff val="35000"/>
                  </a:schemeClr>
                </a:solidFill>
                <a:latin typeface="Ubuntu" panose="020B0504030602030204" pitchFamily="34" charset="0"/>
              </a:rPr>
              <a:t> e </a:t>
            </a:r>
            <a:r>
              <a:rPr b="0" dirty="0" err="1">
                <a:solidFill>
                  <a:schemeClr val="tx1">
                    <a:lumMod val="65000"/>
                    <a:lumOff val="35000"/>
                  </a:schemeClr>
                </a:solidFill>
                <a:latin typeface="Ubuntu" panose="020B0504030602030204" pitchFamily="34" charset="0"/>
              </a:rPr>
              <a:t>ridurre</a:t>
            </a:r>
            <a:r>
              <a:rPr b="0" dirty="0">
                <a:solidFill>
                  <a:schemeClr val="tx1">
                    <a:lumMod val="65000"/>
                    <a:lumOff val="35000"/>
                  </a:schemeClr>
                </a:solidFill>
                <a:latin typeface="Ubuntu" panose="020B0504030602030204" pitchFamily="34" charset="0"/>
              </a:rPr>
              <a:t> le </a:t>
            </a:r>
            <a:r>
              <a:rPr b="0" dirty="0" err="1">
                <a:solidFill>
                  <a:schemeClr val="tx1">
                    <a:lumMod val="65000"/>
                    <a:lumOff val="35000"/>
                  </a:schemeClr>
                </a:solidFill>
                <a:latin typeface="Ubuntu" panose="020B0504030602030204" pitchFamily="34" charset="0"/>
              </a:rPr>
              <a:t>perdite</a:t>
            </a:r>
            <a:r>
              <a:rPr b="0" dirty="0">
                <a:solidFill>
                  <a:schemeClr val="tx1">
                    <a:lumMod val="65000"/>
                    <a:lumOff val="35000"/>
                  </a:schemeClr>
                </a:solidFill>
                <a:latin typeface="Ubuntu" panose="020B0504030602030204" pitchFamily="34" charset="0"/>
              </a:rPr>
              <a:t> di </a:t>
            </a:r>
            <a:r>
              <a:rPr b="0" dirty="0" err="1">
                <a:solidFill>
                  <a:schemeClr val="tx1">
                    <a:lumMod val="65000"/>
                    <a:lumOff val="35000"/>
                  </a:schemeClr>
                </a:solidFill>
                <a:latin typeface="Ubuntu" panose="020B0504030602030204" pitchFamily="34" charset="0"/>
              </a:rPr>
              <a:t>cibo</a:t>
            </a:r>
            <a:r>
              <a:rPr b="0" dirty="0">
                <a:solidFill>
                  <a:schemeClr val="tx1">
                    <a:lumMod val="65000"/>
                    <a:lumOff val="35000"/>
                  </a:schemeClr>
                </a:solidFill>
                <a:latin typeface="Ubuntu" panose="020B0504030602030204" pitchFamily="34" charset="0"/>
              </a:rPr>
              <a:t> </a:t>
            </a:r>
            <a:r>
              <a:rPr b="0" dirty="0" err="1">
                <a:solidFill>
                  <a:schemeClr val="tx1">
                    <a:lumMod val="65000"/>
                    <a:lumOff val="35000"/>
                  </a:schemeClr>
                </a:solidFill>
                <a:latin typeface="Ubuntu" panose="020B0504030602030204" pitchFamily="34" charset="0"/>
              </a:rPr>
              <a:t>durante</a:t>
            </a:r>
            <a:r>
              <a:rPr b="0" dirty="0">
                <a:solidFill>
                  <a:schemeClr val="tx1">
                    <a:lumMod val="65000"/>
                    <a:lumOff val="35000"/>
                  </a:schemeClr>
                </a:solidFill>
                <a:latin typeface="Ubuntu" panose="020B0504030602030204" pitchFamily="34" charset="0"/>
              </a:rPr>
              <a:t> le </a:t>
            </a:r>
            <a:r>
              <a:rPr b="0" dirty="0" err="1">
                <a:solidFill>
                  <a:schemeClr val="tx1">
                    <a:lumMod val="65000"/>
                    <a:lumOff val="35000"/>
                  </a:schemeClr>
                </a:solidFill>
                <a:latin typeface="Ubuntu" panose="020B0504030602030204" pitchFamily="34" charset="0"/>
              </a:rPr>
              <a:t>catene</a:t>
            </a:r>
            <a:r>
              <a:rPr b="0" dirty="0">
                <a:solidFill>
                  <a:schemeClr val="tx1">
                    <a:lumMod val="65000"/>
                    <a:lumOff val="35000"/>
                  </a:schemeClr>
                </a:solidFill>
                <a:latin typeface="Ubuntu" panose="020B0504030602030204" pitchFamily="34" charset="0"/>
              </a:rPr>
              <a:t> di </a:t>
            </a:r>
            <a:r>
              <a:rPr b="0" dirty="0" err="1">
                <a:solidFill>
                  <a:schemeClr val="tx1">
                    <a:lumMod val="65000"/>
                    <a:lumOff val="35000"/>
                  </a:schemeClr>
                </a:solidFill>
                <a:latin typeface="Ubuntu" panose="020B0504030602030204" pitchFamily="34" charset="0"/>
              </a:rPr>
              <a:t>produzione</a:t>
            </a:r>
            <a:r>
              <a:rPr b="0" dirty="0">
                <a:solidFill>
                  <a:schemeClr val="tx1">
                    <a:lumMod val="65000"/>
                    <a:lumOff val="35000"/>
                  </a:schemeClr>
                </a:solidFill>
                <a:latin typeface="Ubuntu" panose="020B0504030602030204" pitchFamily="34" charset="0"/>
              </a:rPr>
              <a:t> e di </a:t>
            </a:r>
            <a:r>
              <a:rPr b="0" dirty="0" err="1">
                <a:solidFill>
                  <a:schemeClr val="tx1">
                    <a:lumMod val="65000"/>
                    <a:lumOff val="35000"/>
                  </a:schemeClr>
                </a:solidFill>
                <a:latin typeface="Ubuntu" panose="020B0504030602030204" pitchFamily="34" charset="0"/>
              </a:rPr>
              <a:t>fornitura</a:t>
            </a:r>
            <a:r>
              <a:rPr b="0" dirty="0">
                <a:solidFill>
                  <a:schemeClr val="tx1">
                    <a:lumMod val="65000"/>
                    <a:lumOff val="35000"/>
                  </a:schemeClr>
                </a:solidFill>
                <a:latin typeface="Ubuntu" panose="020B0504030602030204" pitchFamily="34" charset="0"/>
              </a:rPr>
              <a:t>, </a:t>
            </a:r>
            <a:r>
              <a:rPr b="0" dirty="0" err="1">
                <a:solidFill>
                  <a:schemeClr val="tx1">
                    <a:lumMod val="65000"/>
                    <a:lumOff val="35000"/>
                  </a:schemeClr>
                </a:solidFill>
                <a:latin typeface="Ubuntu" panose="020B0504030602030204" pitchFamily="34" charset="0"/>
              </a:rPr>
              <a:t>comprese</a:t>
            </a:r>
            <a:r>
              <a:rPr b="0" dirty="0">
                <a:solidFill>
                  <a:schemeClr val="tx1">
                    <a:lumMod val="65000"/>
                    <a:lumOff val="35000"/>
                  </a:schemeClr>
                </a:solidFill>
                <a:latin typeface="Ubuntu" panose="020B0504030602030204" pitchFamily="34" charset="0"/>
              </a:rPr>
              <a:t> le </a:t>
            </a:r>
            <a:r>
              <a:rPr b="0" dirty="0" err="1">
                <a:solidFill>
                  <a:schemeClr val="tx1">
                    <a:lumMod val="65000"/>
                    <a:lumOff val="35000"/>
                  </a:schemeClr>
                </a:solidFill>
                <a:latin typeface="Ubuntu" panose="020B0504030602030204" pitchFamily="34" charset="0"/>
              </a:rPr>
              <a:t>perdite</a:t>
            </a:r>
            <a:r>
              <a:rPr b="0" dirty="0">
                <a:solidFill>
                  <a:schemeClr val="tx1">
                    <a:lumMod val="65000"/>
                    <a:lumOff val="35000"/>
                  </a:schemeClr>
                </a:solidFill>
                <a:latin typeface="Ubuntu" panose="020B0504030602030204" pitchFamily="34" charset="0"/>
              </a:rPr>
              <a:t> del post-</a:t>
            </a:r>
            <a:r>
              <a:rPr b="0" dirty="0" err="1">
                <a:solidFill>
                  <a:schemeClr val="tx1">
                    <a:lumMod val="65000"/>
                    <a:lumOff val="35000"/>
                  </a:schemeClr>
                </a:solidFill>
                <a:latin typeface="Ubuntu" panose="020B0504030602030204" pitchFamily="34" charset="0"/>
              </a:rPr>
              <a:t>raccolto</a:t>
            </a:r>
            <a:r>
              <a:rPr b="0" dirty="0">
                <a:solidFill>
                  <a:schemeClr val="tx1">
                    <a:lumMod val="65000"/>
                    <a:lumOff val="35000"/>
                  </a:schemeClr>
                </a:solidFill>
                <a:latin typeface="Ubuntu" panose="020B0504030602030204" pitchFamily="34" charset="0"/>
              </a:rPr>
              <a:t>.</a:t>
            </a:r>
          </a:p>
        </p:txBody>
      </p:sp>
      <p:pic>
        <p:nvPicPr>
          <p:cNvPr id="3" name="object 4">
            <a:extLst>
              <a:ext uri="{FF2B5EF4-FFF2-40B4-BE49-F238E27FC236}">
                <a16:creationId xmlns:a16="http://schemas.microsoft.com/office/drawing/2014/main" id="{9CD1A669-E1BE-5462-6B23-9B5C62BD9D66}"/>
              </a:ext>
            </a:extLst>
          </p:cNvPr>
          <p:cNvPicPr/>
          <p:nvPr/>
        </p:nvPicPr>
        <p:blipFill>
          <a:blip r:embed="rId20" cstate="print"/>
          <a:stretch>
            <a:fillRect/>
          </a:stretch>
        </p:blipFill>
        <p:spPr>
          <a:xfrm>
            <a:off x="249327" y="94625"/>
            <a:ext cx="1948850" cy="500903"/>
          </a:xfrm>
          <a:prstGeom prst="rect">
            <a:avLst/>
          </a:prstGeom>
        </p:spPr>
      </p:pic>
    </p:spTree>
    <p:extLst>
      <p:ext uri="{BB962C8B-B14F-4D97-AF65-F5344CB8AC3E}">
        <p14:creationId xmlns:p14="http://schemas.microsoft.com/office/powerpoint/2010/main" val="1588034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0BB2E3-21E1-5386-89CD-21DF0D4C1865}"/>
              </a:ext>
            </a:extLst>
          </p:cNvPr>
          <p:cNvSpPr>
            <a:spLocks noGrp="1"/>
          </p:cNvSpPr>
          <p:nvPr>
            <p:ph type="title"/>
          </p:nvPr>
        </p:nvSpPr>
        <p:spPr>
          <a:xfrm>
            <a:off x="1443099" y="265093"/>
            <a:ext cx="8860532" cy="1320800"/>
          </a:xfrm>
        </p:spPr>
        <p:txBody>
          <a:bodyPr>
            <a:normAutofit/>
          </a:bodyPr>
          <a:lstStyle/>
          <a:p>
            <a:r>
              <a:rPr lang="it-IT" sz="3600" b="1" dirty="0">
                <a:solidFill>
                  <a:schemeClr val="accent2"/>
                </a:solidFill>
                <a:latin typeface="Ubuntu" panose="020B0504030602030204" pitchFamily="34" charset="0"/>
              </a:rPr>
              <a:t>8.GIORNATA NAZIONALE DELLA COLLETTA ALIMENTARE</a:t>
            </a:r>
          </a:p>
        </p:txBody>
      </p:sp>
      <p:sp>
        <p:nvSpPr>
          <p:cNvPr id="5" name="CasellaDiTesto 4">
            <a:extLst>
              <a:ext uri="{FF2B5EF4-FFF2-40B4-BE49-F238E27FC236}">
                <a16:creationId xmlns:a16="http://schemas.microsoft.com/office/drawing/2014/main" id="{D1E74C7E-75EC-F6A1-0A35-D07E0A40B0F8}"/>
              </a:ext>
            </a:extLst>
          </p:cNvPr>
          <p:cNvSpPr txBox="1"/>
          <p:nvPr/>
        </p:nvSpPr>
        <p:spPr>
          <a:xfrm>
            <a:off x="413469" y="1369244"/>
            <a:ext cx="8860533" cy="3642023"/>
          </a:xfrm>
          <a:prstGeom prst="rect">
            <a:avLst/>
          </a:prstGeom>
          <a:noFill/>
        </p:spPr>
        <p:txBody>
          <a:bodyPr wrap="square" rtlCol="0">
            <a:spAutoFit/>
          </a:bodyPr>
          <a:lstStyle/>
          <a:p>
            <a:pPr marR="5080" algn="just">
              <a:lnSpc>
                <a:spcPct val="102000"/>
              </a:lnSpc>
              <a:spcBef>
                <a:spcPts val="2650"/>
              </a:spcBef>
            </a:pPr>
            <a:r>
              <a:rPr lang="it-IT" sz="1200" b="1" spc="-80" dirty="0">
                <a:solidFill>
                  <a:srgbClr val="F08A00"/>
                </a:solidFill>
                <a:effectLst/>
                <a:latin typeface="Ubuntu" panose="020B0504030602030204" pitchFamily="34" charset="0"/>
                <a:ea typeface="Trebuchet MS" panose="020B0603020202020204" pitchFamily="34" charset="0"/>
                <a:cs typeface="Trebuchet MS" panose="020B0603020202020204" pitchFamily="34" charset="0"/>
              </a:rPr>
              <a:t>FARE LA SPESA PER CHI E’ POVERO</a:t>
            </a:r>
            <a:endParaRPr lang="it-IT" sz="1200" b="1" spc="-80" dirty="0">
              <a:solidFill>
                <a:srgbClr val="F08A00"/>
              </a:solidFill>
              <a:latin typeface="Ubuntu" panose="020B0504030602030204" pitchFamily="34" charset="0"/>
              <a:ea typeface="Trebuchet MS" panose="020B0603020202020204" pitchFamily="34" charset="0"/>
              <a:cs typeface="Trebuchet MS" panose="020B0603020202020204" pitchFamily="34" charset="0"/>
            </a:endParaRPr>
          </a:p>
          <a:p>
            <a:pPr marR="5080" algn="just">
              <a:lnSpc>
                <a:spcPct val="102000"/>
              </a:lnSpc>
              <a:spcBef>
                <a:spcPts val="2650"/>
              </a:spcBef>
            </a:pPr>
            <a:r>
              <a:rPr lang="it-IT" sz="1200" dirty="0">
                <a:effectLst/>
                <a:latin typeface="Ubuntu" panose="020B0504030602030204" pitchFamily="34" charset="0"/>
                <a:ea typeface="Trebuchet MS" panose="020B0603020202020204" pitchFamily="34" charset="0"/>
                <a:cs typeface="Trebuchet MS" panose="020B0603020202020204" pitchFamily="34" charset="0"/>
              </a:rPr>
              <a:t>Ogni anno, l’ultimo sabato di novembre, la Giornata Nazionale della Colletta Alimentare è diventata un importante momento che coinvolge e sensibilizza la società civile al problema della povertà   attraverso l’invito a un gesto concreto di gratuità e di condivisione:</a:t>
            </a:r>
          </a:p>
          <a:p>
            <a:pPr marR="7620" algn="just">
              <a:lnSpc>
                <a:spcPct val="102000"/>
              </a:lnSpc>
              <a:spcBef>
                <a:spcPts val="1260"/>
              </a:spcBef>
              <a:spcAft>
                <a:spcPts val="0"/>
              </a:spcAft>
            </a:pPr>
            <a:r>
              <a:rPr lang="it-IT" sz="1200" dirty="0">
                <a:effectLst/>
                <a:latin typeface="Ubuntu" panose="020B0504030602030204" pitchFamily="34" charset="0"/>
                <a:ea typeface="Trebuchet MS" panose="020B0603020202020204" pitchFamily="34" charset="0"/>
                <a:cs typeface="Trebuchet MS" panose="020B0603020202020204" pitchFamily="34" charset="0"/>
              </a:rPr>
              <a:t>Durante questa giornata, presso una fittissima rete di supermercati coinvolti su tutto il  territorio  nazionale  ciascuno</a:t>
            </a:r>
            <a:r>
              <a:rPr lang="it-IT" sz="1200" spc="-60"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può</a:t>
            </a:r>
            <a:r>
              <a:rPr lang="it-IT" sz="1200" spc="-55"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donare</a:t>
            </a:r>
            <a:r>
              <a:rPr lang="it-IT" sz="1200" spc="-55"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parte</a:t>
            </a:r>
            <a:r>
              <a:rPr lang="it-IT" sz="1200" spc="-55"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della</a:t>
            </a:r>
            <a:r>
              <a:rPr lang="it-IT" sz="1200" spc="-55"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propria</a:t>
            </a:r>
            <a:r>
              <a:rPr lang="it-IT" sz="1200" spc="-55"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spesa.</a:t>
            </a:r>
          </a:p>
          <a:p>
            <a:pPr marR="8255" algn="just">
              <a:lnSpc>
                <a:spcPct val="102000"/>
              </a:lnSpc>
              <a:spcBef>
                <a:spcPts val="15"/>
              </a:spcBef>
              <a:spcAft>
                <a:spcPts val="0"/>
              </a:spcAft>
            </a:pPr>
            <a:r>
              <a:rPr lang="it-IT" sz="1200" dirty="0">
                <a:effectLst/>
                <a:latin typeface="Ubuntu" panose="020B0504030602030204" pitchFamily="34" charset="0"/>
                <a:ea typeface="Trebuchet MS" panose="020B0603020202020204" pitchFamily="34" charset="0"/>
                <a:cs typeface="Trebuchet MS" panose="020B0603020202020204" pitchFamily="34" charset="0"/>
              </a:rPr>
              <a:t>È un grande spettacolo di carità: l’esperienza  del  </a:t>
            </a:r>
            <a:r>
              <a:rPr lang="it-IT" sz="1200" spc="-20" dirty="0">
                <a:effectLst/>
                <a:latin typeface="Ubuntu" panose="020B0504030602030204" pitchFamily="34" charset="0"/>
                <a:ea typeface="Trebuchet MS" panose="020B0603020202020204" pitchFamily="34" charset="0"/>
                <a:cs typeface="Trebuchet MS" panose="020B0603020202020204" pitchFamily="34" charset="0"/>
              </a:rPr>
              <a:t>dono</a:t>
            </a:r>
            <a:r>
              <a:rPr lang="it-IT" sz="1200" spc="260"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eccede</a:t>
            </a:r>
            <a:r>
              <a:rPr lang="it-IT" sz="1200" spc="-55"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ogni</a:t>
            </a:r>
            <a:r>
              <a:rPr lang="it-IT" sz="1200" spc="-55"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aspettativa</a:t>
            </a:r>
            <a:r>
              <a:rPr lang="it-IT" sz="1200" spc="-55"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generando</a:t>
            </a:r>
            <a:r>
              <a:rPr lang="it-IT" sz="1200" spc="-50"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una</a:t>
            </a:r>
            <a:r>
              <a:rPr lang="it-IT" sz="1200" spc="-55"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forte</a:t>
            </a:r>
            <a:r>
              <a:rPr lang="it-IT" sz="1200" spc="-55" dirty="0">
                <a:effectLst/>
                <a:latin typeface="Ubuntu" panose="020B0504030602030204" pitchFamily="34" charset="0"/>
                <a:ea typeface="Trebuchet MS" panose="020B0603020202020204" pitchFamily="34" charset="0"/>
                <a:cs typeface="Trebuchet MS" panose="020B0603020202020204" pitchFamily="34" charset="0"/>
              </a:rPr>
              <a:t> </a:t>
            </a:r>
            <a:r>
              <a:rPr lang="it-IT" sz="1200" dirty="0">
                <a:effectLst/>
                <a:latin typeface="Ubuntu" panose="020B0504030602030204" pitchFamily="34" charset="0"/>
                <a:ea typeface="Trebuchet MS" panose="020B0603020202020204" pitchFamily="34" charset="0"/>
                <a:cs typeface="Trebuchet MS" panose="020B0603020202020204" pitchFamily="34" charset="0"/>
              </a:rPr>
              <a:t>solidarietà.</a:t>
            </a:r>
            <a:r>
              <a:rPr lang="it-IT" sz="1800" b="1" dirty="0">
                <a:effectLst/>
                <a:latin typeface="Lucida Sans Unicode" panose="020B0602030504020204" pitchFamily="34" charset="0"/>
                <a:ea typeface="Trebuchet MS" panose="020B0603020202020204" pitchFamily="34" charset="0"/>
                <a:cs typeface="Trebuchet MS" panose="020B0603020202020204" pitchFamily="34" charset="0"/>
              </a:rPr>
              <a:t>	</a:t>
            </a:r>
            <a:endParaRPr lang="it-IT" sz="1800" dirty="0">
              <a:effectLst/>
              <a:latin typeface="Trebuchet MS" panose="020B0603020202020204" pitchFamily="34" charset="0"/>
              <a:ea typeface="Trebuchet MS" panose="020B0603020202020204" pitchFamily="34" charset="0"/>
              <a:cs typeface="Trebuchet MS" panose="020B0603020202020204" pitchFamily="34" charset="0"/>
            </a:endParaRPr>
          </a:p>
          <a:p>
            <a:pPr>
              <a:lnSpc>
                <a:spcPct val="150000"/>
              </a:lnSpc>
              <a:tabLst>
                <a:tab pos="5054600" algn="l"/>
              </a:tabLst>
            </a:pPr>
            <a:r>
              <a:rPr lang="it-IT" sz="1200" dirty="0">
                <a:effectLst/>
                <a:latin typeface="Ubuntu" panose="020B0504030602030204" pitchFamily="34" charset="0"/>
                <a:ea typeface="Trebuchet MS" panose="020B0603020202020204" pitchFamily="34" charset="0"/>
                <a:cs typeface="Trebuchet MS" panose="020B0603020202020204" pitchFamily="34" charset="0"/>
              </a:rPr>
              <a:t>La Giornata Nazionale della Colletta Alimentare, costituisce per l’intera rete BA una fonte di approvvigionamento atipica poiché alimenti donati non fanno parte di eccedenze derivanti da processi di produzione o di distribuzione.</a:t>
            </a:r>
          </a:p>
          <a:p>
            <a:pPr>
              <a:lnSpc>
                <a:spcPct val="150000"/>
              </a:lnSpc>
              <a:tabLst>
                <a:tab pos="5054600" algn="l"/>
              </a:tabLst>
            </a:pPr>
            <a:r>
              <a:rPr lang="it-IT" sz="1200" dirty="0">
                <a:effectLst/>
                <a:latin typeface="Ubuntu" panose="020B0504030602030204" pitchFamily="34" charset="0"/>
                <a:ea typeface="Trebuchet MS" panose="020B0603020202020204" pitchFamily="34" charset="0"/>
                <a:cs typeface="Trebuchet MS" panose="020B0603020202020204" pitchFamily="34" charset="0"/>
              </a:rPr>
              <a:t>Si tratta, invece, di prodotti acquistati direttamente dai cittadini presso i punti vendita della Grande Distribuzione Organizzata.</a:t>
            </a:r>
          </a:p>
          <a:p>
            <a:pPr>
              <a:lnSpc>
                <a:spcPct val="150000"/>
              </a:lnSpc>
              <a:tabLst>
                <a:tab pos="5054600" algn="l"/>
              </a:tabLst>
            </a:pPr>
            <a:r>
              <a:rPr lang="it-IT" sz="1200" dirty="0">
                <a:effectLst/>
                <a:latin typeface="Ubuntu" panose="020B0504030602030204" pitchFamily="34" charset="0"/>
                <a:ea typeface="Trebuchet MS" panose="020B0603020202020204" pitchFamily="34" charset="0"/>
                <a:cs typeface="Trebuchet MS" panose="020B0603020202020204" pitchFamily="34" charset="0"/>
              </a:rPr>
              <a:t>Si tratta di un appuntamento annuale che cade sempre l’ultimo sabato di Novembre.</a:t>
            </a:r>
          </a:p>
          <a:p>
            <a:pPr>
              <a:lnSpc>
                <a:spcPct val="150000"/>
              </a:lnSpc>
              <a:tabLst>
                <a:tab pos="5054600" algn="l"/>
              </a:tabLst>
            </a:pPr>
            <a:r>
              <a:rPr lang="it-IT" sz="1200" dirty="0">
                <a:effectLst/>
                <a:latin typeface="Ubuntu" panose="020B0504030602030204" pitchFamily="34" charset="0"/>
                <a:ea typeface="Trebuchet MS" panose="020B0603020202020204" pitchFamily="34" charset="0"/>
                <a:cs typeface="Trebuchet MS" panose="020B0603020202020204" pitchFamily="34" charset="0"/>
              </a:rPr>
              <a:t>Il principale obiettivo di questo evento resta quello di educare alla carità e alla condivisione dei bisogni dei più deboli.</a:t>
            </a:r>
          </a:p>
        </p:txBody>
      </p:sp>
      <p:pic>
        <p:nvPicPr>
          <p:cNvPr id="2050" name="Picture 2" descr="Giornata Nazionale della Colletta Alimentare: 26 novembre 2022 | Banco  Alimentare">
            <a:extLst>
              <a:ext uri="{FF2B5EF4-FFF2-40B4-BE49-F238E27FC236}">
                <a16:creationId xmlns:a16="http://schemas.microsoft.com/office/drawing/2014/main" id="{F802C43E-FFFC-5D3B-E462-42CEDFF93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69" y="4964814"/>
            <a:ext cx="5459896" cy="16280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it Volontario Colletta 2022 | Banco Alimentare">
            <a:extLst>
              <a:ext uri="{FF2B5EF4-FFF2-40B4-BE49-F238E27FC236}">
                <a16:creationId xmlns:a16="http://schemas.microsoft.com/office/drawing/2014/main" id="{CF5ED9F9-A003-1B4D-2224-55E361854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9431" y="4964813"/>
            <a:ext cx="4143121" cy="1596703"/>
          </a:xfrm>
          <a:prstGeom prst="rect">
            <a:avLst/>
          </a:prstGeom>
          <a:noFill/>
          <a:extLst>
            <a:ext uri="{909E8E84-426E-40DD-AFC4-6F175D3DCCD1}">
              <a14:hiddenFill xmlns:a14="http://schemas.microsoft.com/office/drawing/2010/main">
                <a:solidFill>
                  <a:srgbClr val="FFFFFF"/>
                </a:solidFill>
              </a14:hiddenFill>
            </a:ext>
          </a:extLst>
        </p:spPr>
      </p:pic>
      <p:pic>
        <p:nvPicPr>
          <p:cNvPr id="3" name="object 4">
            <a:extLst>
              <a:ext uri="{FF2B5EF4-FFF2-40B4-BE49-F238E27FC236}">
                <a16:creationId xmlns:a16="http://schemas.microsoft.com/office/drawing/2014/main" id="{9CD1A669-E1BE-5462-6B23-9B5C62BD9D66}"/>
              </a:ext>
            </a:extLst>
          </p:cNvPr>
          <p:cNvPicPr/>
          <p:nvPr/>
        </p:nvPicPr>
        <p:blipFill>
          <a:blip r:embed="rId4" cstate="print"/>
          <a:stretch>
            <a:fillRect/>
          </a:stretch>
        </p:blipFill>
        <p:spPr>
          <a:xfrm>
            <a:off x="129446" y="275483"/>
            <a:ext cx="1948850" cy="500903"/>
          </a:xfrm>
          <a:prstGeom prst="rect">
            <a:avLst/>
          </a:prstGeom>
        </p:spPr>
      </p:pic>
    </p:spTree>
    <p:extLst>
      <p:ext uri="{BB962C8B-B14F-4D97-AF65-F5344CB8AC3E}">
        <p14:creationId xmlns:p14="http://schemas.microsoft.com/office/powerpoint/2010/main" val="42796885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469927" y="577657"/>
            <a:ext cx="12458081" cy="1200329"/>
          </a:xfrm>
          <a:prstGeom prst="rect">
            <a:avLst/>
          </a:prstGeom>
          <a:noFill/>
        </p:spPr>
        <p:txBody>
          <a:bodyPr wrap="square" rtlCol="0">
            <a:spAutoFit/>
          </a:bodyPr>
          <a:lstStyle/>
          <a:p>
            <a:r>
              <a:rPr lang="it-IT" sz="3600" b="1" dirty="0">
                <a:solidFill>
                  <a:schemeClr val="accent2"/>
                </a:solidFill>
                <a:latin typeface="Ubuntu" panose="020B0504030602030204" pitchFamily="34" charset="0"/>
              </a:rPr>
              <a:t>8. GIORNATA NAZIONALE DELLA </a:t>
            </a:r>
          </a:p>
          <a:p>
            <a:r>
              <a:rPr lang="it-IT" sz="3600" b="1" dirty="0">
                <a:solidFill>
                  <a:schemeClr val="accent2"/>
                </a:solidFill>
                <a:latin typeface="Ubuntu" panose="020B0504030602030204" pitchFamily="34" charset="0"/>
              </a:rPr>
              <a:t>COLLETTA ALIMENTARE/2</a:t>
            </a:r>
          </a:p>
        </p:txBody>
      </p:sp>
      <p:sp>
        <p:nvSpPr>
          <p:cNvPr id="7" name="CasellaDiTesto 6"/>
          <p:cNvSpPr txBox="1"/>
          <p:nvPr/>
        </p:nvSpPr>
        <p:spPr>
          <a:xfrm>
            <a:off x="0" y="1747315"/>
            <a:ext cx="3304902" cy="584775"/>
          </a:xfrm>
          <a:prstGeom prst="rect">
            <a:avLst/>
          </a:prstGeom>
          <a:noFill/>
        </p:spPr>
        <p:txBody>
          <a:bodyPr wrap="square" rtlCol="0">
            <a:spAutoFit/>
          </a:bodyPr>
          <a:lstStyle/>
          <a:p>
            <a:pPr algn="r"/>
            <a:r>
              <a:rPr lang="it-IT" sz="3200" b="1" dirty="0">
                <a:solidFill>
                  <a:schemeClr val="tx1">
                    <a:lumMod val="65000"/>
                    <a:lumOff val="35000"/>
                  </a:schemeClr>
                </a:solidFill>
                <a:latin typeface="Ubuntu" panose="020B0504030602030204" pitchFamily="34" charset="0"/>
              </a:rPr>
              <a:t>RISULTATI 2022</a:t>
            </a:r>
          </a:p>
        </p:txBody>
      </p:sp>
      <p:sp>
        <p:nvSpPr>
          <p:cNvPr id="9" name="CasellaDiTesto 8"/>
          <p:cNvSpPr txBox="1"/>
          <p:nvPr/>
        </p:nvSpPr>
        <p:spPr>
          <a:xfrm>
            <a:off x="67786" y="2618187"/>
            <a:ext cx="3304902" cy="1938992"/>
          </a:xfrm>
          <a:prstGeom prst="rect">
            <a:avLst/>
          </a:prstGeom>
          <a:noFill/>
        </p:spPr>
        <p:txBody>
          <a:bodyPr wrap="square" rtlCol="0">
            <a:spAutoFit/>
          </a:bodyPr>
          <a:lstStyle/>
          <a:p>
            <a:pPr marL="285750" indent="-285750">
              <a:buFont typeface="Arial" panose="020B0604020202020204" pitchFamily="34" charset="0"/>
              <a:buChar char="•"/>
            </a:pPr>
            <a:r>
              <a:rPr lang="it-IT" sz="2400" dirty="0">
                <a:solidFill>
                  <a:schemeClr val="tx1">
                    <a:lumMod val="65000"/>
                    <a:lumOff val="35000"/>
                  </a:schemeClr>
                </a:solidFill>
                <a:latin typeface="Ubuntu" panose="020B0504030602030204" pitchFamily="34" charset="0"/>
              </a:rPr>
              <a:t>90 tonnellate di cibo donati</a:t>
            </a:r>
          </a:p>
          <a:p>
            <a:endParaRPr lang="it-IT" sz="800" dirty="0">
              <a:solidFill>
                <a:schemeClr val="tx1">
                  <a:lumMod val="65000"/>
                  <a:lumOff val="35000"/>
                </a:schemeClr>
              </a:solidFill>
              <a:latin typeface="Ubuntu" panose="020B0504030602030204" pitchFamily="34" charset="0"/>
            </a:endParaRPr>
          </a:p>
          <a:p>
            <a:pPr marL="285750" indent="-285750">
              <a:buFont typeface="Arial" panose="020B0604020202020204" pitchFamily="34" charset="0"/>
              <a:buChar char="•"/>
            </a:pPr>
            <a:r>
              <a:rPr lang="it-IT" sz="2400" dirty="0">
                <a:solidFill>
                  <a:schemeClr val="tx1">
                    <a:lumMod val="65000"/>
                    <a:lumOff val="35000"/>
                  </a:schemeClr>
                </a:solidFill>
                <a:latin typeface="Ubuntu" panose="020B0504030602030204" pitchFamily="34" charset="0"/>
              </a:rPr>
              <a:t>122 PV aderenti</a:t>
            </a:r>
          </a:p>
          <a:p>
            <a:endParaRPr lang="it-IT" sz="800" dirty="0">
              <a:solidFill>
                <a:schemeClr val="tx1">
                  <a:lumMod val="65000"/>
                  <a:lumOff val="35000"/>
                </a:schemeClr>
              </a:solidFill>
              <a:latin typeface="Ubuntu" panose="020B0504030602030204" pitchFamily="34" charset="0"/>
            </a:endParaRPr>
          </a:p>
          <a:p>
            <a:endParaRPr lang="it-IT" sz="800" dirty="0">
              <a:solidFill>
                <a:schemeClr val="tx1">
                  <a:lumMod val="65000"/>
                  <a:lumOff val="35000"/>
                </a:schemeClr>
              </a:solidFill>
              <a:latin typeface="Ubuntu" panose="020B0504030602030204" pitchFamily="34" charset="0"/>
            </a:endParaRPr>
          </a:p>
          <a:p>
            <a:pPr marL="285750" indent="-285750">
              <a:buFont typeface="Arial" panose="020B0604020202020204" pitchFamily="34" charset="0"/>
              <a:buChar char="•"/>
            </a:pPr>
            <a:r>
              <a:rPr lang="it-IT" sz="2400" dirty="0">
                <a:solidFill>
                  <a:schemeClr val="tx1">
                    <a:lumMod val="65000"/>
                    <a:lumOff val="35000"/>
                  </a:schemeClr>
                </a:solidFill>
                <a:latin typeface="Ubuntu" panose="020B0504030602030204" pitchFamily="34" charset="0"/>
              </a:rPr>
              <a:t>178.000 pasti donati</a:t>
            </a:r>
          </a:p>
        </p:txBody>
      </p:sp>
      <p:sp>
        <p:nvSpPr>
          <p:cNvPr id="11" name="Rettangolo 10"/>
          <p:cNvSpPr/>
          <p:nvPr/>
        </p:nvSpPr>
        <p:spPr>
          <a:xfrm>
            <a:off x="3304902" y="5680409"/>
            <a:ext cx="6680671" cy="1200329"/>
          </a:xfrm>
          <a:prstGeom prst="rect">
            <a:avLst/>
          </a:prstGeom>
          <a:solidFill>
            <a:schemeClr val="accent2">
              <a:alpha val="97000"/>
            </a:schemeClr>
          </a:solidFill>
        </p:spPr>
        <p:txBody>
          <a:bodyPr wrap="square">
            <a:spAutoFit/>
          </a:bodyPr>
          <a:lstStyle/>
          <a:p>
            <a:pPr algn="ctr"/>
            <a:r>
              <a:rPr lang="it-IT" sz="3600" b="1" dirty="0">
                <a:solidFill>
                  <a:schemeClr val="bg1"/>
                </a:solidFill>
              </a:rPr>
              <a:t>SAVE THE DATE – 18 novembre 2023</a:t>
            </a:r>
          </a:p>
        </p:txBody>
      </p:sp>
      <p:pic>
        <p:nvPicPr>
          <p:cNvPr id="8" name="Immagine 7">
            <a:extLst>
              <a:ext uri="{FF2B5EF4-FFF2-40B4-BE49-F238E27FC236}">
                <a16:creationId xmlns:a16="http://schemas.microsoft.com/office/drawing/2014/main" id="{3FBFBD3C-5009-D766-DA9D-38B45CC8A316}"/>
              </a:ext>
            </a:extLst>
          </p:cNvPr>
          <p:cNvPicPr>
            <a:picLocks noChangeAspect="1"/>
          </p:cNvPicPr>
          <p:nvPr/>
        </p:nvPicPr>
        <p:blipFill>
          <a:blip r:embed="rId2"/>
          <a:stretch>
            <a:fillRect/>
          </a:stretch>
        </p:blipFill>
        <p:spPr>
          <a:xfrm>
            <a:off x="3304903" y="1852414"/>
            <a:ext cx="2480470" cy="3827764"/>
          </a:xfrm>
          <a:prstGeom prst="rect">
            <a:avLst/>
          </a:prstGeom>
        </p:spPr>
      </p:pic>
      <p:pic>
        <p:nvPicPr>
          <p:cNvPr id="13" name="Immagine 12">
            <a:extLst>
              <a:ext uri="{FF2B5EF4-FFF2-40B4-BE49-F238E27FC236}">
                <a16:creationId xmlns:a16="http://schemas.microsoft.com/office/drawing/2014/main" id="{8935B16E-0F5E-84B2-F451-E37608F51D75}"/>
              </a:ext>
            </a:extLst>
          </p:cNvPr>
          <p:cNvPicPr>
            <a:picLocks noChangeAspect="1"/>
          </p:cNvPicPr>
          <p:nvPr/>
        </p:nvPicPr>
        <p:blipFill>
          <a:blip r:embed="rId3"/>
          <a:stretch>
            <a:fillRect/>
          </a:stretch>
        </p:blipFill>
        <p:spPr>
          <a:xfrm>
            <a:off x="5785373" y="1852414"/>
            <a:ext cx="2421782" cy="3827764"/>
          </a:xfrm>
          <a:prstGeom prst="rect">
            <a:avLst/>
          </a:prstGeom>
        </p:spPr>
      </p:pic>
      <p:pic>
        <p:nvPicPr>
          <p:cNvPr id="16" name="Immagine 15">
            <a:extLst>
              <a:ext uri="{FF2B5EF4-FFF2-40B4-BE49-F238E27FC236}">
                <a16:creationId xmlns:a16="http://schemas.microsoft.com/office/drawing/2014/main" id="{7AC7FEF8-0291-DC04-22DC-F334B906262D}"/>
              </a:ext>
            </a:extLst>
          </p:cNvPr>
          <p:cNvPicPr>
            <a:picLocks noChangeAspect="1"/>
          </p:cNvPicPr>
          <p:nvPr/>
        </p:nvPicPr>
        <p:blipFill>
          <a:blip r:embed="rId4"/>
          <a:stretch>
            <a:fillRect/>
          </a:stretch>
        </p:blipFill>
        <p:spPr>
          <a:xfrm>
            <a:off x="8198059" y="1852414"/>
            <a:ext cx="1787514" cy="3827764"/>
          </a:xfrm>
          <a:prstGeom prst="rect">
            <a:avLst/>
          </a:prstGeom>
        </p:spPr>
      </p:pic>
      <p:pic>
        <p:nvPicPr>
          <p:cNvPr id="2" name="object 4">
            <a:extLst>
              <a:ext uri="{FF2B5EF4-FFF2-40B4-BE49-F238E27FC236}">
                <a16:creationId xmlns:a16="http://schemas.microsoft.com/office/drawing/2014/main" id="{9CD1A669-E1BE-5462-6B23-9B5C62BD9D66}"/>
              </a:ext>
            </a:extLst>
          </p:cNvPr>
          <p:cNvPicPr/>
          <p:nvPr/>
        </p:nvPicPr>
        <p:blipFill>
          <a:blip r:embed="rId5" cstate="print"/>
          <a:stretch>
            <a:fillRect/>
          </a:stretch>
        </p:blipFill>
        <p:spPr>
          <a:xfrm>
            <a:off x="61913" y="86335"/>
            <a:ext cx="1948850" cy="500903"/>
          </a:xfrm>
          <a:prstGeom prst="rect">
            <a:avLst/>
          </a:prstGeom>
        </p:spPr>
      </p:pic>
    </p:spTree>
    <p:extLst>
      <p:ext uri="{BB962C8B-B14F-4D97-AF65-F5344CB8AC3E}">
        <p14:creationId xmlns:p14="http://schemas.microsoft.com/office/powerpoint/2010/main" val="1853526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C2E403-284C-8D3D-0A96-5E2ED57F948C}"/>
              </a:ext>
            </a:extLst>
          </p:cNvPr>
          <p:cNvSpPr>
            <a:spLocks noGrp="1"/>
          </p:cNvSpPr>
          <p:nvPr>
            <p:ph type="title"/>
          </p:nvPr>
        </p:nvSpPr>
        <p:spPr>
          <a:xfrm>
            <a:off x="1797666" y="589371"/>
            <a:ext cx="8596668" cy="1320800"/>
          </a:xfrm>
        </p:spPr>
        <p:txBody>
          <a:bodyPr>
            <a:normAutofit/>
          </a:bodyPr>
          <a:lstStyle/>
          <a:p>
            <a:pPr algn="l"/>
            <a:r>
              <a:rPr lang="it-IT" sz="3600" b="1" dirty="0">
                <a:solidFill>
                  <a:schemeClr val="accent2"/>
                </a:solidFill>
                <a:latin typeface="Ubuntu" panose="020B0504030602030204" pitchFamily="34" charset="0"/>
              </a:rPr>
              <a:t>8. GIORNATA NAZIONALE DELLA COLLETTA ALIMENTARE/3</a:t>
            </a:r>
          </a:p>
        </p:txBody>
      </p:sp>
      <p:sp>
        <p:nvSpPr>
          <p:cNvPr id="4" name="CasellaDiTesto 3">
            <a:extLst>
              <a:ext uri="{FF2B5EF4-FFF2-40B4-BE49-F238E27FC236}">
                <a16:creationId xmlns:a16="http://schemas.microsoft.com/office/drawing/2014/main" id="{4C1DD3C4-9FDC-045E-1061-AF2590C1A2CE}"/>
              </a:ext>
            </a:extLst>
          </p:cNvPr>
          <p:cNvSpPr txBox="1"/>
          <p:nvPr/>
        </p:nvSpPr>
        <p:spPr>
          <a:xfrm>
            <a:off x="415228" y="1778600"/>
            <a:ext cx="10575235" cy="369332"/>
          </a:xfrm>
          <a:prstGeom prst="rect">
            <a:avLst/>
          </a:prstGeom>
          <a:noFill/>
        </p:spPr>
        <p:txBody>
          <a:bodyPr wrap="square" rtlCol="0">
            <a:spAutoFit/>
          </a:bodyPr>
          <a:lstStyle/>
          <a:p>
            <a:r>
              <a:rPr lang="it-IT" b="1" dirty="0">
                <a:latin typeface="Ubuntu" panose="020B0504030602030204" pitchFamily="34" charset="0"/>
              </a:rPr>
              <a:t>La collette in carcere</a:t>
            </a:r>
          </a:p>
        </p:txBody>
      </p:sp>
      <p:sp>
        <p:nvSpPr>
          <p:cNvPr id="5" name="CasellaDiTesto 4">
            <a:extLst>
              <a:ext uri="{FF2B5EF4-FFF2-40B4-BE49-F238E27FC236}">
                <a16:creationId xmlns:a16="http://schemas.microsoft.com/office/drawing/2014/main" id="{B80723C2-54B3-DEC2-F5BC-87634C9C272C}"/>
              </a:ext>
            </a:extLst>
          </p:cNvPr>
          <p:cNvSpPr txBox="1"/>
          <p:nvPr/>
        </p:nvSpPr>
        <p:spPr>
          <a:xfrm>
            <a:off x="342400" y="2220115"/>
            <a:ext cx="6187874" cy="2270237"/>
          </a:xfrm>
          <a:prstGeom prst="rect">
            <a:avLst/>
          </a:prstGeom>
          <a:noFill/>
        </p:spPr>
        <p:txBody>
          <a:bodyPr wrap="square" rtlCol="0">
            <a:spAutoFit/>
          </a:bodyPr>
          <a:lstStyle/>
          <a:p>
            <a:pPr lvl="0" algn="just">
              <a:lnSpc>
                <a:spcPct val="150000"/>
              </a:lnSpc>
            </a:pPr>
            <a:r>
              <a:rPr lang="it-IT" sz="1200" dirty="0">
                <a:solidFill>
                  <a:srgbClr val="000000"/>
                </a:solidFill>
                <a:effectLst/>
                <a:latin typeface="Ubuntu" panose="020B0504030602030204" pitchFamily="34" charset="0"/>
                <a:ea typeface="Calibri" panose="020F0502020204030204" pitchFamily="34" charset="0"/>
                <a:cs typeface="Cambria" panose="02040503050406030204" pitchFamily="18" charset="0"/>
              </a:rPr>
              <a:t>Anche quest’anno,</a:t>
            </a:r>
            <a:r>
              <a:rPr lang="it-IT" sz="1200" b="1" dirty="0">
                <a:solidFill>
                  <a:srgbClr val="000000"/>
                </a:solidFill>
                <a:effectLst/>
                <a:latin typeface="Ubuntu" panose="020B0504030602030204" pitchFamily="34" charset="0"/>
                <a:ea typeface="Calibri" panose="020F0502020204030204" pitchFamily="34" charset="0"/>
                <a:cs typeface="Cambria" panose="02040503050406030204" pitchFamily="18" charset="0"/>
              </a:rPr>
              <a:t> </a:t>
            </a:r>
            <a:r>
              <a:rPr lang="it-IT" sz="1200" dirty="0">
                <a:solidFill>
                  <a:srgbClr val="000000"/>
                </a:solidFill>
                <a:effectLst/>
                <a:latin typeface="Ubuntu" panose="020B0504030602030204" pitchFamily="34" charset="0"/>
                <a:ea typeface="Calibri" panose="020F0502020204030204" pitchFamily="34" charset="0"/>
                <a:cs typeface="Cambria" panose="02040503050406030204" pitchFamily="18" charset="0"/>
              </a:rPr>
              <a:t>i detenuti del carcere di Bari e di Taranto, hanno dimostrato la loro solidarietà nei confronti dei più bisognosi attraverso la Colletta Alimentare svolta in carcere.</a:t>
            </a:r>
            <a:endParaRPr lang="it-IT" sz="1200" dirty="0">
              <a:latin typeface="Ubuntu" panose="020B0504030602030204" pitchFamily="34" charset="0"/>
              <a:ea typeface="Verdana" panose="020B0604030504040204" pitchFamily="34" charset="0"/>
              <a:cs typeface="Cambria" panose="02040503050406030204" pitchFamily="18" charset="0"/>
            </a:endParaRPr>
          </a:p>
          <a:p>
            <a:pPr lvl="0" algn="just">
              <a:lnSpc>
                <a:spcPct val="150000"/>
              </a:lnSpc>
            </a:pPr>
            <a:r>
              <a:rPr lang="it-IT" sz="1200" dirty="0">
                <a:solidFill>
                  <a:srgbClr val="000000"/>
                </a:solidFill>
                <a:effectLst/>
                <a:latin typeface="Ubuntu" panose="020B0504030602030204" pitchFamily="34" charset="0"/>
                <a:ea typeface="Calibri" panose="020F0502020204030204" pitchFamily="34" charset="0"/>
                <a:cs typeface="Cambria" panose="02040503050406030204" pitchFamily="18" charset="0"/>
              </a:rPr>
              <a:t>Infatti, i detenuti </a:t>
            </a:r>
            <a:r>
              <a:rPr lang="it-IT" sz="1200" dirty="0">
                <a:solidFill>
                  <a:srgbClr val="333333"/>
                </a:solidFill>
                <a:effectLst/>
                <a:latin typeface="Ubuntu" panose="020B0504030602030204" pitchFamily="34" charset="0"/>
                <a:ea typeface="Times New Roman" panose="02020603050405020304" pitchFamily="18" charset="0"/>
                <a:cs typeface="Arial" panose="020B0604020202020204" pitchFamily="34" charset="0"/>
              </a:rPr>
              <a:t>della Casa Circondariale  di Taranto e di Bari mediante il sistema del «sopravvitto» sono stati protagonisti della colletta alimentare donando ai più bisognosi parte della loro spesa settimanale.</a:t>
            </a:r>
          </a:p>
          <a:p>
            <a:pPr lvl="0" algn="just">
              <a:lnSpc>
                <a:spcPct val="150000"/>
              </a:lnSpc>
            </a:pPr>
            <a:r>
              <a:rPr lang="it-IT" sz="1200" dirty="0">
                <a:solidFill>
                  <a:srgbClr val="333333"/>
                </a:solidFill>
                <a:effectLst/>
                <a:latin typeface="Ubuntu" panose="020B0504030602030204" pitchFamily="34" charset="0"/>
                <a:ea typeface="Times New Roman" panose="02020603050405020304" pitchFamily="18" charset="0"/>
                <a:cs typeface="Arial" panose="020B0604020202020204" pitchFamily="34" charset="0"/>
              </a:rPr>
              <a:t>Grazie alle loro offerte, si è potuto, così, acquistare generi alimentari per un valore di 2.610 euro.</a:t>
            </a:r>
            <a:endParaRPr lang="it-IT" sz="1200" dirty="0">
              <a:effectLst/>
              <a:latin typeface="Ubuntu" panose="020B0504030602030204" pitchFamily="34" charset="0"/>
              <a:ea typeface="Verdana" panose="020B0604030504040204" pitchFamily="34" charset="0"/>
            </a:endParaRPr>
          </a:p>
        </p:txBody>
      </p:sp>
      <p:pic>
        <p:nvPicPr>
          <p:cNvPr id="11" name="Immagine 10">
            <a:extLst>
              <a:ext uri="{FF2B5EF4-FFF2-40B4-BE49-F238E27FC236}">
                <a16:creationId xmlns:a16="http://schemas.microsoft.com/office/drawing/2014/main" id="{415D7374-ECA0-E2A4-DB0C-D9CE9FE6A1DE}"/>
              </a:ext>
            </a:extLst>
          </p:cNvPr>
          <p:cNvPicPr>
            <a:picLocks noChangeAspect="1"/>
          </p:cNvPicPr>
          <p:nvPr/>
        </p:nvPicPr>
        <p:blipFill>
          <a:blip r:embed="rId2"/>
          <a:stretch>
            <a:fillRect/>
          </a:stretch>
        </p:blipFill>
        <p:spPr>
          <a:xfrm>
            <a:off x="6905141" y="2301820"/>
            <a:ext cx="2611094" cy="1568706"/>
          </a:xfrm>
          <a:prstGeom prst="rect">
            <a:avLst/>
          </a:prstGeom>
        </p:spPr>
      </p:pic>
      <p:pic>
        <p:nvPicPr>
          <p:cNvPr id="6" name="Immagine 5">
            <a:extLst>
              <a:ext uri="{FF2B5EF4-FFF2-40B4-BE49-F238E27FC236}">
                <a16:creationId xmlns:a16="http://schemas.microsoft.com/office/drawing/2014/main" id="{97E34145-F3D4-497E-7DBE-AD278C0F3803}"/>
              </a:ext>
            </a:extLst>
          </p:cNvPr>
          <p:cNvPicPr>
            <a:picLocks noChangeAspect="1"/>
          </p:cNvPicPr>
          <p:nvPr/>
        </p:nvPicPr>
        <p:blipFill>
          <a:blip r:embed="rId3"/>
          <a:stretch>
            <a:fillRect/>
          </a:stretch>
        </p:blipFill>
        <p:spPr>
          <a:xfrm>
            <a:off x="6905141" y="3941326"/>
            <a:ext cx="2611094" cy="1995821"/>
          </a:xfrm>
          <a:prstGeom prst="rect">
            <a:avLst/>
          </a:prstGeom>
        </p:spPr>
      </p:pic>
      <p:sp>
        <p:nvSpPr>
          <p:cNvPr id="8" name="CasellaDiTesto 7">
            <a:extLst>
              <a:ext uri="{FF2B5EF4-FFF2-40B4-BE49-F238E27FC236}">
                <a16:creationId xmlns:a16="http://schemas.microsoft.com/office/drawing/2014/main" id="{93C86ECB-99B5-B1F4-0D3E-3E2CF942D6C3}"/>
              </a:ext>
            </a:extLst>
          </p:cNvPr>
          <p:cNvSpPr txBox="1"/>
          <p:nvPr/>
        </p:nvSpPr>
        <p:spPr>
          <a:xfrm>
            <a:off x="342400" y="4651567"/>
            <a:ext cx="6094674" cy="885242"/>
          </a:xfrm>
          <a:prstGeom prst="rect">
            <a:avLst/>
          </a:prstGeom>
          <a:noFill/>
        </p:spPr>
        <p:txBody>
          <a:bodyPr wrap="square">
            <a:spAutoFit/>
          </a:bodyPr>
          <a:lstStyle/>
          <a:p>
            <a:pPr algn="just">
              <a:lnSpc>
                <a:spcPct val="150000"/>
              </a:lnSpc>
            </a:pPr>
            <a:r>
              <a:rPr lang="it-IT" sz="1200" dirty="0">
                <a:solidFill>
                  <a:srgbClr val="222222"/>
                </a:solidFill>
                <a:latin typeface="Ubuntu" panose="020B0504030602030204" pitchFamily="34" charset="0"/>
              </a:rPr>
              <a:t>I</a:t>
            </a:r>
            <a:r>
              <a:rPr lang="it-IT" sz="1200" b="0" i="0" dirty="0">
                <a:solidFill>
                  <a:srgbClr val="222222"/>
                </a:solidFill>
                <a:effectLst/>
                <a:latin typeface="Ubuntu" panose="020B0504030602030204" pitchFamily="34" charset="0"/>
              </a:rPr>
              <a:t>l gesto della Colletta assume un significato straordinario, perché,  riconoscendo, ai reclusi,  la dignità di persone, rende evidente che il bene possiamo farlo tutti, in qualsiasi condizione ci si trovi. </a:t>
            </a:r>
            <a:endParaRPr lang="it-IT" sz="1200" dirty="0">
              <a:latin typeface="Ubuntu" panose="020B0504030602030204" pitchFamily="34" charset="0"/>
            </a:endParaRPr>
          </a:p>
        </p:txBody>
      </p:sp>
      <p:pic>
        <p:nvPicPr>
          <p:cNvPr id="3" name="object 4">
            <a:extLst>
              <a:ext uri="{FF2B5EF4-FFF2-40B4-BE49-F238E27FC236}">
                <a16:creationId xmlns:a16="http://schemas.microsoft.com/office/drawing/2014/main" id="{9CD1A669-E1BE-5462-6B23-9B5C62BD9D66}"/>
              </a:ext>
            </a:extLst>
          </p:cNvPr>
          <p:cNvPicPr/>
          <p:nvPr/>
        </p:nvPicPr>
        <p:blipFill>
          <a:blip r:embed="rId4" cstate="print"/>
          <a:stretch>
            <a:fillRect/>
          </a:stretch>
        </p:blipFill>
        <p:spPr>
          <a:xfrm>
            <a:off x="132022" y="88468"/>
            <a:ext cx="1948850" cy="500903"/>
          </a:xfrm>
          <a:prstGeom prst="rect">
            <a:avLst/>
          </a:prstGeom>
        </p:spPr>
      </p:pic>
    </p:spTree>
    <p:extLst>
      <p:ext uri="{BB962C8B-B14F-4D97-AF65-F5344CB8AC3E}">
        <p14:creationId xmlns:p14="http://schemas.microsoft.com/office/powerpoint/2010/main" val="2940373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7377C9-03B2-0C2D-EC4D-91D7979D6741}"/>
              </a:ext>
            </a:extLst>
          </p:cNvPr>
          <p:cNvSpPr>
            <a:spLocks noGrp="1"/>
          </p:cNvSpPr>
          <p:nvPr>
            <p:ph type="title"/>
          </p:nvPr>
        </p:nvSpPr>
        <p:spPr>
          <a:xfrm>
            <a:off x="422199" y="864133"/>
            <a:ext cx="10515600" cy="1325563"/>
          </a:xfrm>
        </p:spPr>
        <p:txBody>
          <a:bodyPr>
            <a:normAutofit/>
          </a:bodyPr>
          <a:lstStyle/>
          <a:p>
            <a:pPr algn="l"/>
            <a:r>
              <a:rPr lang="it-IT" sz="3600" b="1" dirty="0">
                <a:solidFill>
                  <a:schemeClr val="accent2"/>
                </a:solidFill>
                <a:latin typeface="Ubuntu" panose="020B0504030602030204" pitchFamily="34" charset="0"/>
              </a:rPr>
              <a:t>9. I PROGETTI 2022</a:t>
            </a:r>
          </a:p>
        </p:txBody>
      </p:sp>
      <p:pic>
        <p:nvPicPr>
          <p:cNvPr id="5" name="Immagine 4">
            <a:extLst>
              <a:ext uri="{FF2B5EF4-FFF2-40B4-BE49-F238E27FC236}">
                <a16:creationId xmlns:a16="http://schemas.microsoft.com/office/drawing/2014/main" id="{DBBC9E66-E725-BCFF-C9E5-CDA8A6303A15}"/>
              </a:ext>
            </a:extLst>
          </p:cNvPr>
          <p:cNvPicPr>
            <a:picLocks noChangeAspect="1"/>
          </p:cNvPicPr>
          <p:nvPr/>
        </p:nvPicPr>
        <p:blipFill>
          <a:blip r:embed="rId2"/>
          <a:stretch>
            <a:fillRect/>
          </a:stretch>
        </p:blipFill>
        <p:spPr>
          <a:xfrm>
            <a:off x="4945921" y="2189696"/>
            <a:ext cx="4667415" cy="3303994"/>
          </a:xfrm>
          <a:prstGeom prst="rect">
            <a:avLst/>
          </a:prstGeom>
        </p:spPr>
      </p:pic>
      <p:sp>
        <p:nvSpPr>
          <p:cNvPr id="6" name="CasellaDiTesto 5">
            <a:extLst>
              <a:ext uri="{FF2B5EF4-FFF2-40B4-BE49-F238E27FC236}">
                <a16:creationId xmlns:a16="http://schemas.microsoft.com/office/drawing/2014/main" id="{FFB61C02-A630-1446-8D84-2C654F523F0F}"/>
              </a:ext>
            </a:extLst>
          </p:cNvPr>
          <p:cNvSpPr txBox="1"/>
          <p:nvPr/>
        </p:nvSpPr>
        <p:spPr>
          <a:xfrm>
            <a:off x="351334" y="1865393"/>
            <a:ext cx="4667415" cy="5024581"/>
          </a:xfrm>
          <a:prstGeom prst="rect">
            <a:avLst/>
          </a:prstGeom>
          <a:noFill/>
        </p:spPr>
        <p:txBody>
          <a:bodyPr wrap="square" rtlCol="0">
            <a:spAutoFit/>
          </a:bodyPr>
          <a:lstStyle/>
          <a:p>
            <a:r>
              <a:rPr lang="it-IT" dirty="0"/>
              <a:t>ALTERNANZA SCUOLA-LAVORO</a:t>
            </a:r>
          </a:p>
          <a:p>
            <a:endParaRPr lang="it-IT" sz="1200" dirty="0">
              <a:latin typeface="Ubuntu" panose="020B0504030602030204" pitchFamily="34" charset="0"/>
            </a:endParaRPr>
          </a:p>
          <a:p>
            <a:pPr>
              <a:lnSpc>
                <a:spcPct val="107000"/>
              </a:lnSpc>
              <a:spcAft>
                <a:spcPts val="800"/>
              </a:spcAft>
            </a:pPr>
            <a:r>
              <a:rPr lang="it-IT" sz="1400" kern="100" dirty="0">
                <a:effectLst/>
                <a:latin typeface="Ubuntu" panose="020B0504030602030204" pitchFamily="34" charset="0"/>
                <a:ea typeface="Calibri" panose="020F0502020204030204" pitchFamily="34" charset="0"/>
                <a:cs typeface="Times New Roman" panose="02020603050405020304" pitchFamily="18" charset="0"/>
              </a:rPr>
              <a:t>attraverso il progetto di Alternanza scuola lavoro, iniziato il 9 marzo 2022 e terminato l’8 Aprile 2022, 19 ragazzi della classe terza F dell' Istituto Commerciale PITAGORA di Taranto, insieme all'insegnante referente, hanno scelto una realtà socialmente utile del territorio creando un percorso che ha fornito loro una ventaglio di competenze sociali. Lo stage formativo ha avuto come scopo il raggiungimento di determinate competenze tecnico-professionali, tra le quali la conoscenza delle principali procedure operative che stanno alla base dell'organizzazione del Banco Alimentare e lo sviluppo di capacità organizzative relative alla raccolta e alla distribuzione degli alimenti conseguendo obiettivi specifici come l'attenzione agli sprechi alimentari.</a:t>
            </a:r>
          </a:p>
          <a:p>
            <a:pPr>
              <a:lnSpc>
                <a:spcPct val="107000"/>
              </a:lnSpc>
              <a:spcAft>
                <a:spcPts val="800"/>
              </a:spcAft>
            </a:pPr>
            <a:r>
              <a:rPr lang="it-IT" sz="1400" kern="100" dirty="0">
                <a:effectLst/>
                <a:latin typeface="Ubuntu" panose="020B0504030602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it-IT" sz="1200" kern="100" dirty="0">
                <a:effectLst/>
                <a:latin typeface="Ubuntu" panose="020B0504030602030204" pitchFamily="34" charset="0"/>
                <a:ea typeface="Calibri" panose="020F0502020204030204" pitchFamily="34" charset="0"/>
                <a:cs typeface="Times New Roman" panose="02020603050405020304" pitchFamily="18" charset="0"/>
              </a:rPr>
              <a:t> </a:t>
            </a:r>
          </a:p>
          <a:p>
            <a:endParaRPr lang="it-IT" dirty="0"/>
          </a:p>
        </p:txBody>
      </p:sp>
      <p:pic>
        <p:nvPicPr>
          <p:cNvPr id="3" name="object 4">
            <a:extLst>
              <a:ext uri="{FF2B5EF4-FFF2-40B4-BE49-F238E27FC236}">
                <a16:creationId xmlns:a16="http://schemas.microsoft.com/office/drawing/2014/main" id="{8CF71853-22DD-5C6E-1FFE-7F20E375D962}"/>
              </a:ext>
            </a:extLst>
          </p:cNvPr>
          <p:cNvPicPr/>
          <p:nvPr/>
        </p:nvPicPr>
        <p:blipFill>
          <a:blip r:embed="rId3"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186649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D2676B-C0B1-B110-6307-D40C59A36872}"/>
              </a:ext>
            </a:extLst>
          </p:cNvPr>
          <p:cNvSpPr>
            <a:spLocks noGrp="1"/>
          </p:cNvSpPr>
          <p:nvPr>
            <p:ph type="title"/>
          </p:nvPr>
        </p:nvSpPr>
        <p:spPr/>
        <p:txBody>
          <a:bodyPr>
            <a:normAutofit/>
          </a:bodyPr>
          <a:lstStyle/>
          <a:p>
            <a:pPr algn="l"/>
            <a:r>
              <a:rPr lang="it-IT" sz="3600" b="1" dirty="0">
                <a:solidFill>
                  <a:schemeClr val="accent2"/>
                </a:solidFill>
                <a:latin typeface="Ubuntu" panose="020B0504030602030204" pitchFamily="34" charset="0"/>
              </a:rPr>
              <a:t>9. I PROGETTI 2022/2</a:t>
            </a:r>
          </a:p>
        </p:txBody>
      </p:sp>
      <p:sp>
        <p:nvSpPr>
          <p:cNvPr id="3" name="CasellaDiTesto 2">
            <a:extLst>
              <a:ext uri="{FF2B5EF4-FFF2-40B4-BE49-F238E27FC236}">
                <a16:creationId xmlns:a16="http://schemas.microsoft.com/office/drawing/2014/main" id="{4451E6E7-AC0E-1F33-D127-3B99BB204FDA}"/>
              </a:ext>
            </a:extLst>
          </p:cNvPr>
          <p:cNvSpPr txBox="1"/>
          <p:nvPr/>
        </p:nvSpPr>
        <p:spPr>
          <a:xfrm>
            <a:off x="437597" y="1633045"/>
            <a:ext cx="6520069" cy="2152897"/>
          </a:xfrm>
          <a:prstGeom prst="rect">
            <a:avLst/>
          </a:prstGeom>
          <a:noFill/>
        </p:spPr>
        <p:txBody>
          <a:bodyPr wrap="square" rtlCol="0">
            <a:spAutoFit/>
          </a:bodyPr>
          <a:lstStyle/>
          <a:p>
            <a:pPr>
              <a:lnSpc>
                <a:spcPct val="107000"/>
              </a:lnSpc>
              <a:spcAft>
                <a:spcPts val="800"/>
              </a:spcAft>
            </a:pPr>
            <a:r>
              <a:rPr lang="it-IT" sz="1200" kern="100" dirty="0">
                <a:effectLst/>
                <a:latin typeface="Ubuntu" panose="020B0504030602030204" pitchFamily="34" charset="0"/>
                <a:ea typeface="Calibri" panose="020F0502020204030204" pitchFamily="34" charset="0"/>
                <a:cs typeface="Times New Roman" panose="02020603050405020304" pitchFamily="18" charset="0"/>
              </a:rPr>
              <a:t>Dopo il “successo” dell’iniziativa svolta in primavera con i ragazzi dell’Istituto tecnico Commerciale Pitagora, la Dirigente ha voluto ripetere tale esperienza coinvolgendo 18 studenti della 5 ^A dell' Istituto Tecnico Commerciale Statale "Pitagora" di Taranto, attraverso lo strumento del PTCO. “</a:t>
            </a:r>
            <a:r>
              <a:rPr lang="it-IT" sz="1200" kern="100" dirty="0" err="1">
                <a:effectLst/>
                <a:latin typeface="Ubuntu" panose="020B0504030602030204" pitchFamily="34" charset="0"/>
                <a:ea typeface="Calibri" panose="020F0502020204030204" pitchFamily="34" charset="0"/>
                <a:cs typeface="Times New Roman" panose="02020603050405020304" pitchFamily="18" charset="0"/>
              </a:rPr>
              <a:t>Sussidarietà</a:t>
            </a:r>
            <a:r>
              <a:rPr lang="it-IT" sz="1200" kern="100" dirty="0">
                <a:effectLst/>
                <a:latin typeface="Ubuntu" panose="020B0504030602030204" pitchFamily="34" charset="0"/>
                <a:ea typeface="Calibri" panose="020F0502020204030204" pitchFamily="34" charset="0"/>
                <a:cs typeface="Times New Roman" panose="02020603050405020304" pitchFamily="18" charset="0"/>
              </a:rPr>
              <a:t>", è il sostantivo che i ragazzi hanno declinato in tutte le diverse sfaccettature, applicando quanto appreso in aula a tutte le attività pratiche svolte con il Banco Alimentare della Puglia.</a:t>
            </a:r>
          </a:p>
          <a:p>
            <a:pPr>
              <a:lnSpc>
                <a:spcPct val="107000"/>
              </a:lnSpc>
              <a:spcAft>
                <a:spcPts val="800"/>
              </a:spcAft>
            </a:pPr>
            <a:r>
              <a:rPr lang="it-IT" sz="1200" kern="100" dirty="0">
                <a:effectLst/>
                <a:latin typeface="Ubuntu" panose="020B0504030602030204" pitchFamily="34" charset="0"/>
                <a:ea typeface="Calibri" panose="020F0502020204030204" pitchFamily="34" charset="0"/>
                <a:cs typeface="Times New Roman" panose="02020603050405020304" pitchFamily="18" charset="0"/>
              </a:rPr>
              <a:t>12 ore di lezione in aula, 10 ore di esperienza sul campo iniziate il 9 ottobre 2022, che hanno permesso ai ragazzi insieme agli addetti del Banco Alimentare della Puglia di essere protagonisti attivi della Giornata Nazionale della Colletta Alimentare e di vivere un'esperienza formativa che unisce sapere e saper fare con principio e metodo.</a:t>
            </a:r>
          </a:p>
        </p:txBody>
      </p:sp>
      <p:pic>
        <p:nvPicPr>
          <p:cNvPr id="5" name="Immagine 4">
            <a:extLst>
              <a:ext uri="{FF2B5EF4-FFF2-40B4-BE49-F238E27FC236}">
                <a16:creationId xmlns:a16="http://schemas.microsoft.com/office/drawing/2014/main" id="{2C890D0F-654D-E147-4B77-6B3536C4BC56}"/>
              </a:ext>
            </a:extLst>
          </p:cNvPr>
          <p:cNvPicPr>
            <a:picLocks noChangeAspect="1"/>
          </p:cNvPicPr>
          <p:nvPr/>
        </p:nvPicPr>
        <p:blipFill>
          <a:blip r:embed="rId2"/>
          <a:stretch>
            <a:fillRect/>
          </a:stretch>
        </p:blipFill>
        <p:spPr>
          <a:xfrm>
            <a:off x="6957666" y="1655375"/>
            <a:ext cx="3003630" cy="2806811"/>
          </a:xfrm>
          <a:prstGeom prst="rect">
            <a:avLst/>
          </a:prstGeom>
        </p:spPr>
      </p:pic>
      <p:pic>
        <p:nvPicPr>
          <p:cNvPr id="7" name="Immagine 6">
            <a:extLst>
              <a:ext uri="{FF2B5EF4-FFF2-40B4-BE49-F238E27FC236}">
                <a16:creationId xmlns:a16="http://schemas.microsoft.com/office/drawing/2014/main" id="{4E2E25DF-13BC-D2D1-AF42-44D9FCAEAF5A}"/>
              </a:ext>
            </a:extLst>
          </p:cNvPr>
          <p:cNvPicPr>
            <a:picLocks noChangeAspect="1"/>
          </p:cNvPicPr>
          <p:nvPr/>
        </p:nvPicPr>
        <p:blipFill>
          <a:blip r:embed="rId3"/>
          <a:stretch>
            <a:fillRect/>
          </a:stretch>
        </p:blipFill>
        <p:spPr>
          <a:xfrm>
            <a:off x="6514519" y="4512761"/>
            <a:ext cx="3446777" cy="1991802"/>
          </a:xfrm>
          <a:prstGeom prst="rect">
            <a:avLst/>
          </a:prstGeom>
        </p:spPr>
      </p:pic>
      <p:pic>
        <p:nvPicPr>
          <p:cNvPr id="9" name="Immagine 8">
            <a:extLst>
              <a:ext uri="{FF2B5EF4-FFF2-40B4-BE49-F238E27FC236}">
                <a16:creationId xmlns:a16="http://schemas.microsoft.com/office/drawing/2014/main" id="{7AE7A6BF-45CF-80A6-28E7-5AE3650E0B4A}"/>
              </a:ext>
            </a:extLst>
          </p:cNvPr>
          <p:cNvPicPr>
            <a:picLocks noChangeAspect="1"/>
          </p:cNvPicPr>
          <p:nvPr/>
        </p:nvPicPr>
        <p:blipFill>
          <a:blip r:embed="rId4"/>
          <a:stretch>
            <a:fillRect/>
          </a:stretch>
        </p:blipFill>
        <p:spPr>
          <a:xfrm>
            <a:off x="4531499" y="3945346"/>
            <a:ext cx="1919412" cy="2559217"/>
          </a:xfrm>
          <a:prstGeom prst="rect">
            <a:avLst/>
          </a:prstGeom>
        </p:spPr>
      </p:pic>
      <p:pic>
        <p:nvPicPr>
          <p:cNvPr id="11" name="Immagine 10">
            <a:extLst>
              <a:ext uri="{FF2B5EF4-FFF2-40B4-BE49-F238E27FC236}">
                <a16:creationId xmlns:a16="http://schemas.microsoft.com/office/drawing/2014/main" id="{55FAD896-B666-6BFB-11BC-5475DB416263}"/>
              </a:ext>
            </a:extLst>
          </p:cNvPr>
          <p:cNvPicPr>
            <a:picLocks noChangeAspect="1"/>
          </p:cNvPicPr>
          <p:nvPr/>
        </p:nvPicPr>
        <p:blipFill>
          <a:blip r:embed="rId5"/>
          <a:stretch>
            <a:fillRect/>
          </a:stretch>
        </p:blipFill>
        <p:spPr>
          <a:xfrm>
            <a:off x="2469841" y="3947611"/>
            <a:ext cx="1919412" cy="2559216"/>
          </a:xfrm>
          <a:prstGeom prst="rect">
            <a:avLst/>
          </a:prstGeom>
        </p:spPr>
      </p:pic>
      <p:pic>
        <p:nvPicPr>
          <p:cNvPr id="13" name="Immagine 12">
            <a:extLst>
              <a:ext uri="{FF2B5EF4-FFF2-40B4-BE49-F238E27FC236}">
                <a16:creationId xmlns:a16="http://schemas.microsoft.com/office/drawing/2014/main" id="{B170448A-BAA8-0564-909D-D36BCA6FD52A}"/>
              </a:ext>
            </a:extLst>
          </p:cNvPr>
          <p:cNvPicPr>
            <a:picLocks noChangeAspect="1"/>
          </p:cNvPicPr>
          <p:nvPr/>
        </p:nvPicPr>
        <p:blipFill>
          <a:blip r:embed="rId6"/>
          <a:stretch>
            <a:fillRect/>
          </a:stretch>
        </p:blipFill>
        <p:spPr>
          <a:xfrm>
            <a:off x="486821" y="3945347"/>
            <a:ext cx="1919412" cy="2559216"/>
          </a:xfrm>
          <a:prstGeom prst="rect">
            <a:avLst/>
          </a:prstGeom>
        </p:spPr>
      </p:pic>
      <p:pic>
        <p:nvPicPr>
          <p:cNvPr id="4" name="object 4">
            <a:extLst>
              <a:ext uri="{FF2B5EF4-FFF2-40B4-BE49-F238E27FC236}">
                <a16:creationId xmlns:a16="http://schemas.microsoft.com/office/drawing/2014/main" id="{4FEE41C6-0AA9-EB4E-16A3-01EFB96C04A2}"/>
              </a:ext>
            </a:extLst>
          </p:cNvPr>
          <p:cNvPicPr/>
          <p:nvPr/>
        </p:nvPicPr>
        <p:blipFill>
          <a:blip r:embed="rId7"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3710458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9CAF64-32D0-9EF7-69D4-A9F734680E39}"/>
              </a:ext>
            </a:extLst>
          </p:cNvPr>
          <p:cNvSpPr>
            <a:spLocks noGrp="1"/>
          </p:cNvSpPr>
          <p:nvPr>
            <p:ph type="title"/>
          </p:nvPr>
        </p:nvSpPr>
        <p:spPr>
          <a:xfrm>
            <a:off x="838200" y="908231"/>
            <a:ext cx="10515600" cy="1054100"/>
          </a:xfrm>
        </p:spPr>
        <p:txBody>
          <a:bodyPr/>
          <a:lstStyle/>
          <a:p>
            <a:pPr algn="l"/>
            <a:r>
              <a:rPr lang="it-IT" sz="3600" b="1" dirty="0">
                <a:solidFill>
                  <a:schemeClr val="accent2"/>
                </a:solidFill>
                <a:latin typeface="Ubuntu" panose="020B0504030602030204" pitchFamily="34" charset="0"/>
              </a:rPr>
              <a:t>9.1 LE NUOVE COLLABORAZIONI</a:t>
            </a:r>
          </a:p>
        </p:txBody>
      </p:sp>
      <p:sp>
        <p:nvSpPr>
          <p:cNvPr id="3" name="Segnaposto contenuto 2">
            <a:extLst>
              <a:ext uri="{FF2B5EF4-FFF2-40B4-BE49-F238E27FC236}">
                <a16:creationId xmlns:a16="http://schemas.microsoft.com/office/drawing/2014/main" id="{3CCB6B75-B800-189A-1EB6-CBCA8D604E3C}"/>
              </a:ext>
            </a:extLst>
          </p:cNvPr>
          <p:cNvSpPr>
            <a:spLocks noGrp="1"/>
          </p:cNvSpPr>
          <p:nvPr>
            <p:ph idx="1"/>
          </p:nvPr>
        </p:nvSpPr>
        <p:spPr>
          <a:xfrm>
            <a:off x="838200" y="1690904"/>
            <a:ext cx="8702310" cy="3654834"/>
          </a:xfrm>
        </p:spPr>
        <p:txBody>
          <a:bodyPr/>
          <a:lstStyle/>
          <a:p>
            <a:r>
              <a:rPr lang="it-IT" b="1" dirty="0"/>
              <a:t>Costruiamo insieme nuove opportunità contro lo spreco alimentare</a:t>
            </a:r>
          </a:p>
          <a:p>
            <a:endParaRPr lang="it-IT" b="1" dirty="0"/>
          </a:p>
          <a:p>
            <a:r>
              <a:rPr lang="it-IT" sz="2000" b="0" i="0" dirty="0">
                <a:solidFill>
                  <a:srgbClr val="222222"/>
                </a:solidFill>
                <a:effectLst/>
              </a:rPr>
              <a:t>Interessante incontro tenutosi presso la Biblioteca Pietro Acclavio a Taranto dove sotto il patrocinio del Comune di Taranto e Filiera ventuno si sono tracciate le regole per la costruzione di una economia circolare che vede la riduzione degli sprechi come elemento centrale.</a:t>
            </a:r>
          </a:p>
          <a:p>
            <a:r>
              <a:rPr lang="it-IT" sz="2000" b="0" i="0" dirty="0">
                <a:solidFill>
                  <a:srgbClr val="222222"/>
                </a:solidFill>
                <a:effectLst/>
              </a:rPr>
              <a:t>Durante questo incontro, si sono analizzate le diverse difficoltà nella costruzione di una economia circolare sostenibile spaziando dagli strumenti a contrasto e alla food policy al concetto di spreco alimentare e all'uso consapevole.</a:t>
            </a:r>
            <a:endParaRPr lang="it-IT" sz="2000" dirty="0"/>
          </a:p>
        </p:txBody>
      </p:sp>
      <p:pic>
        <p:nvPicPr>
          <p:cNvPr id="4" name="object 4">
            <a:extLst>
              <a:ext uri="{FF2B5EF4-FFF2-40B4-BE49-F238E27FC236}">
                <a16:creationId xmlns:a16="http://schemas.microsoft.com/office/drawing/2014/main" id="{B6A902D7-23F5-384F-92BD-A41A2C179EBB}"/>
              </a:ext>
            </a:extLst>
          </p:cNvPr>
          <p:cNvPicPr/>
          <p:nvPr/>
        </p:nvPicPr>
        <p:blipFill>
          <a:blip r:embed="rId2" cstate="print"/>
          <a:stretch>
            <a:fillRect/>
          </a:stretch>
        </p:blipFill>
        <p:spPr>
          <a:xfrm>
            <a:off x="121381" y="144279"/>
            <a:ext cx="1948850" cy="500903"/>
          </a:xfrm>
          <a:prstGeom prst="rect">
            <a:avLst/>
          </a:prstGeom>
        </p:spPr>
      </p:pic>
    </p:spTree>
    <p:extLst>
      <p:ext uri="{BB962C8B-B14F-4D97-AF65-F5344CB8AC3E}">
        <p14:creationId xmlns:p14="http://schemas.microsoft.com/office/powerpoint/2010/main" val="25347509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8CFA05E-913E-41B6-9136-4100D800F78C}"/>
              </a:ext>
            </a:extLst>
          </p:cNvPr>
          <p:cNvSpPr txBox="1">
            <a:spLocks/>
          </p:cNvSpPr>
          <p:nvPr/>
        </p:nvSpPr>
        <p:spPr>
          <a:xfrm>
            <a:off x="400931" y="325790"/>
            <a:ext cx="11771340" cy="798098"/>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a:solidFill>
                  <a:schemeClr val="accent2"/>
                </a:solidFill>
                <a:latin typeface="Ubuntu" panose="020B0504030602030204" pitchFamily="34" charset="0"/>
              </a:rPr>
              <a:t>10. I NOSTRI PARTNERS</a:t>
            </a:r>
          </a:p>
        </p:txBody>
      </p:sp>
      <p:grpSp>
        <p:nvGrpSpPr>
          <p:cNvPr id="18" name="Group 17">
            <a:extLst>
              <a:ext uri="{FF2B5EF4-FFF2-40B4-BE49-F238E27FC236}">
                <a16:creationId xmlns:a16="http://schemas.microsoft.com/office/drawing/2014/main" id="{68D05DFC-5D8D-4D61-B930-2D2007391DEB}"/>
              </a:ext>
            </a:extLst>
          </p:cNvPr>
          <p:cNvGrpSpPr/>
          <p:nvPr/>
        </p:nvGrpSpPr>
        <p:grpSpPr>
          <a:xfrm>
            <a:off x="677334" y="2855167"/>
            <a:ext cx="8448005" cy="3890866"/>
            <a:chOff x="192089" y="1596662"/>
            <a:chExt cx="9091000" cy="5111233"/>
          </a:xfrm>
        </p:grpSpPr>
        <p:grpSp>
          <p:nvGrpSpPr>
            <p:cNvPr id="14" name="Group 13">
              <a:extLst>
                <a:ext uri="{FF2B5EF4-FFF2-40B4-BE49-F238E27FC236}">
                  <a16:creationId xmlns:a16="http://schemas.microsoft.com/office/drawing/2014/main" id="{18237B0C-9A9A-4ECC-823B-747257221581}"/>
                </a:ext>
              </a:extLst>
            </p:cNvPr>
            <p:cNvGrpSpPr>
              <a:grpSpLocks noChangeAspect="1"/>
            </p:cNvGrpSpPr>
            <p:nvPr/>
          </p:nvGrpSpPr>
          <p:grpSpPr>
            <a:xfrm>
              <a:off x="319089" y="2287624"/>
              <a:ext cx="8964000" cy="1166096"/>
              <a:chOff x="319089" y="2349134"/>
              <a:chExt cx="9342109" cy="1215282"/>
            </a:xfrm>
          </p:grpSpPr>
          <p:pic>
            <p:nvPicPr>
              <p:cNvPr id="1036" name="Picture 12" descr="Commerciale Ocsa | Software Design srl">
                <a:extLst>
                  <a:ext uri="{FF2B5EF4-FFF2-40B4-BE49-F238E27FC236}">
                    <a16:creationId xmlns:a16="http://schemas.microsoft.com/office/drawing/2014/main" id="{D272502B-DC6E-4F0F-8C3E-2D27FECA4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916" y="2478140"/>
                <a:ext cx="1474633" cy="108627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an Pellegrino Logo - Storia e significato dell'emblema del marchio">
                <a:extLst>
                  <a:ext uri="{FF2B5EF4-FFF2-40B4-BE49-F238E27FC236}">
                    <a16:creationId xmlns:a16="http://schemas.microsoft.com/office/drawing/2014/main" id="{BC246C68-65C6-496D-8116-938036E742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715" y="2349134"/>
                <a:ext cx="1929682" cy="108062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H Resorts - Home | Facebook">
                <a:extLst>
                  <a:ext uri="{FF2B5EF4-FFF2-40B4-BE49-F238E27FC236}">
                    <a16:creationId xmlns:a16="http://schemas.microsoft.com/office/drawing/2014/main" id="{E5388D3E-C4C5-4755-AAB4-5984DC3E9F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9" y="2604948"/>
                <a:ext cx="832661" cy="8326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46EAEE7-2C5E-4182-929F-78FDACCA80F2}"/>
                  </a:ext>
                </a:extLst>
              </p:cNvPr>
              <p:cNvPicPr>
                <a:picLocks noChangeAspect="1"/>
              </p:cNvPicPr>
              <p:nvPr/>
            </p:nvPicPr>
            <p:blipFill>
              <a:blip r:embed="rId5"/>
              <a:stretch>
                <a:fillRect/>
              </a:stretch>
            </p:blipFill>
            <p:spPr>
              <a:xfrm>
                <a:off x="5349752" y="2697401"/>
                <a:ext cx="2067282" cy="852653"/>
              </a:xfrm>
              <a:prstGeom prst="rect">
                <a:avLst/>
              </a:prstGeom>
            </p:spPr>
          </p:pic>
          <p:pic>
            <p:nvPicPr>
              <p:cNvPr id="1042" name="Picture 18" descr="Puma Conserve » Prodotti">
                <a:extLst>
                  <a:ext uri="{FF2B5EF4-FFF2-40B4-BE49-F238E27FC236}">
                    <a16:creationId xmlns:a16="http://schemas.microsoft.com/office/drawing/2014/main" id="{1C55CEDC-9651-4888-A103-A75FDEB0F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93916" y="2659378"/>
                <a:ext cx="2067282" cy="7442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0E93C93A-24D7-44BA-89E0-0D7E259EC732}"/>
                </a:ext>
              </a:extLst>
            </p:cNvPr>
            <p:cNvGrpSpPr>
              <a:grpSpLocks noChangeAspect="1"/>
            </p:cNvGrpSpPr>
            <p:nvPr/>
          </p:nvGrpSpPr>
          <p:grpSpPr>
            <a:xfrm>
              <a:off x="192089" y="1596662"/>
              <a:ext cx="9000235" cy="720000"/>
              <a:chOff x="192089" y="1596662"/>
              <a:chExt cx="9698891" cy="775891"/>
            </a:xfrm>
          </p:grpSpPr>
          <p:pic>
            <p:nvPicPr>
              <p:cNvPr id="1026" name="Picture 2" descr="Cameo (azienda) - Wikipedia">
                <a:extLst>
                  <a:ext uri="{FF2B5EF4-FFF2-40B4-BE49-F238E27FC236}">
                    <a16:creationId xmlns:a16="http://schemas.microsoft.com/office/drawing/2014/main" id="{0AEA5095-3B80-43A5-8DFF-431ED59117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089" y="1635085"/>
                <a:ext cx="976311" cy="6414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t'Anna chiude in crescita il 2016 grazie anche all'offerta di nuovi  formati">
                <a:extLst>
                  <a:ext uri="{FF2B5EF4-FFF2-40B4-BE49-F238E27FC236}">
                    <a16:creationId xmlns:a16="http://schemas.microsoft.com/office/drawing/2014/main" id="{6DE4124F-E4A7-46A9-A942-BA83E39F6F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5042" y="1596662"/>
                <a:ext cx="698400" cy="69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1488F25-7B35-46D3-8CB3-5A81E0CF76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0084" y="1755724"/>
                <a:ext cx="2077581" cy="4616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ndelez International | Brands of the World™ | Download vector logos and  logotypes">
                <a:extLst>
                  <a:ext uri="{FF2B5EF4-FFF2-40B4-BE49-F238E27FC236}">
                    <a16:creationId xmlns:a16="http://schemas.microsoft.com/office/drawing/2014/main" id="{76A088D0-9AE0-4F06-AEA8-AB38FD64AA9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4112" b="36704"/>
              <a:stretch/>
            </p:blipFill>
            <p:spPr bwMode="auto">
              <a:xfrm>
                <a:off x="4714307" y="1671342"/>
                <a:ext cx="2319524" cy="6769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A07ECC88-17DD-43D0-907C-FB03DD9176A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0473" y="1732753"/>
                <a:ext cx="1629736" cy="58081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a:extLst>
                  <a:ext uri="{FF2B5EF4-FFF2-40B4-BE49-F238E27FC236}">
                    <a16:creationId xmlns:a16="http://schemas.microsoft.com/office/drawing/2014/main" id="{1F97E716-B246-4896-B62D-2139257E48E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76850" y="1674153"/>
                <a:ext cx="714130" cy="698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1C792C56-9F63-4182-A596-3E14A570BCD6}"/>
                </a:ext>
              </a:extLst>
            </p:cNvPr>
            <p:cNvGrpSpPr/>
            <p:nvPr/>
          </p:nvGrpSpPr>
          <p:grpSpPr>
            <a:xfrm>
              <a:off x="433952" y="4746479"/>
              <a:ext cx="8388000" cy="900000"/>
              <a:chOff x="433953" y="4898879"/>
              <a:chExt cx="8362689" cy="864000"/>
            </a:xfrm>
          </p:grpSpPr>
          <p:pic>
            <p:nvPicPr>
              <p:cNvPr id="1054" name="Picture 30" descr="Lome Super Fruit">
                <a:extLst>
                  <a:ext uri="{FF2B5EF4-FFF2-40B4-BE49-F238E27FC236}">
                    <a16:creationId xmlns:a16="http://schemas.microsoft.com/office/drawing/2014/main" id="{DEF7FF6B-BCBF-4EA7-8351-8D3BE28F63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33953" y="4981679"/>
                <a:ext cx="1468893" cy="698400"/>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IKEA Logo - Storia e significato dell'emblema del marchio">
                <a:extLst>
                  <a:ext uri="{FF2B5EF4-FFF2-40B4-BE49-F238E27FC236}">
                    <a16:creationId xmlns:a16="http://schemas.microsoft.com/office/drawing/2014/main" id="{90344D73-01E8-4060-A11A-DA108B84EE64}"/>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2656" b="8789"/>
              <a:stretch/>
            </p:blipFill>
            <p:spPr bwMode="auto">
              <a:xfrm>
                <a:off x="2260672" y="5021549"/>
                <a:ext cx="1406337" cy="618660"/>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logo eurospin_piatto | Eurospin">
                <a:extLst>
                  <a:ext uri="{FF2B5EF4-FFF2-40B4-BE49-F238E27FC236}">
                    <a16:creationId xmlns:a16="http://schemas.microsoft.com/office/drawing/2014/main" id="{40C9F293-26CA-4432-890A-8218698CBDF1}"/>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10250" t="6523" r="5623" b="10122"/>
              <a:stretch/>
            </p:blipFill>
            <p:spPr bwMode="auto">
              <a:xfrm>
                <a:off x="4024835" y="4898879"/>
                <a:ext cx="871996" cy="864000"/>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Giorgino Company S.r.l. | LinkedIn">
                <a:extLst>
                  <a:ext uri="{FF2B5EF4-FFF2-40B4-BE49-F238E27FC236}">
                    <a16:creationId xmlns:a16="http://schemas.microsoft.com/office/drawing/2014/main" id="{5A6A519B-2547-4E66-9106-17B6BD99B9ED}"/>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39333" b="34400"/>
              <a:stretch/>
            </p:blipFill>
            <p:spPr bwMode="auto">
              <a:xfrm>
                <a:off x="6412639" y="5017780"/>
                <a:ext cx="2384003" cy="626198"/>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a:extLst>
                  <a:ext uri="{FF2B5EF4-FFF2-40B4-BE49-F238E27FC236}">
                    <a16:creationId xmlns:a16="http://schemas.microsoft.com/office/drawing/2014/main" id="{3FC862B6-5D28-4BE9-9573-749CE2C2434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54657" y="4930802"/>
                <a:ext cx="800155" cy="8001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2422A3DC-9A35-440B-ABA8-CC1713F11809}"/>
                </a:ext>
              </a:extLst>
            </p:cNvPr>
            <p:cNvGrpSpPr>
              <a:grpSpLocks noChangeAspect="1"/>
            </p:cNvGrpSpPr>
            <p:nvPr/>
          </p:nvGrpSpPr>
          <p:grpSpPr>
            <a:xfrm>
              <a:off x="319089" y="3561085"/>
              <a:ext cx="8928000" cy="919954"/>
              <a:chOff x="319089" y="3726180"/>
              <a:chExt cx="9268679" cy="955054"/>
            </a:xfrm>
          </p:grpSpPr>
          <p:pic>
            <p:nvPicPr>
              <p:cNvPr id="1044" name="Picture 20">
                <a:extLst>
                  <a:ext uri="{FF2B5EF4-FFF2-40B4-BE49-F238E27FC236}">
                    <a16:creationId xmlns:a16="http://schemas.microsoft.com/office/drawing/2014/main" id="{DDF13807-CF70-4AED-B45E-B8AF8784C6BC}"/>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9089" y="3910226"/>
                <a:ext cx="1173923" cy="58696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About us - Fine Food Group">
                <a:extLst>
                  <a:ext uri="{FF2B5EF4-FFF2-40B4-BE49-F238E27FC236}">
                    <a16:creationId xmlns:a16="http://schemas.microsoft.com/office/drawing/2014/main" id="{3587CC0D-7094-4FCB-9F9F-1F53808D3DD3}"/>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01917" y="3854507"/>
                <a:ext cx="1319676" cy="6984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enny Market Logo PNG Vector (EPS) Free Download">
                <a:extLst>
                  <a:ext uri="{FF2B5EF4-FFF2-40B4-BE49-F238E27FC236}">
                    <a16:creationId xmlns:a16="http://schemas.microsoft.com/office/drawing/2014/main" id="{D3B3B3F6-4143-436D-8914-9677F7FEE32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630498" y="3854507"/>
                <a:ext cx="808674" cy="6984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F8CAE27F-4BF9-494E-B3EF-33CEEEF9839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848077" y="3854507"/>
                <a:ext cx="1487501" cy="698400"/>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Italian pasta and flour for your recipes | Divella">
                <a:extLst>
                  <a:ext uri="{FF2B5EF4-FFF2-40B4-BE49-F238E27FC236}">
                    <a16:creationId xmlns:a16="http://schemas.microsoft.com/office/drawing/2014/main" id="{914005B4-9726-4F1A-832A-FF20C1325322}"/>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t="17892" b="9737"/>
              <a:stretch/>
            </p:blipFill>
            <p:spPr bwMode="auto">
              <a:xfrm>
                <a:off x="8268092" y="3726180"/>
                <a:ext cx="1319676" cy="955054"/>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CHEF EXPRESS - Dettaglio di approfondimento | Confimprese">
                <a:extLst>
                  <a:ext uri="{FF2B5EF4-FFF2-40B4-BE49-F238E27FC236}">
                    <a16:creationId xmlns:a16="http://schemas.microsoft.com/office/drawing/2014/main" id="{BBDDE36F-C36A-47DE-B7A3-7518005FF58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744483" y="3801992"/>
                <a:ext cx="1114706" cy="8034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0F5C3804-9AAF-457F-B459-F46802CA9A2D}"/>
                </a:ext>
              </a:extLst>
            </p:cNvPr>
            <p:cNvGrpSpPr/>
            <p:nvPr/>
          </p:nvGrpSpPr>
          <p:grpSpPr>
            <a:xfrm>
              <a:off x="677334" y="5951895"/>
              <a:ext cx="7632000" cy="756000"/>
              <a:chOff x="677334" y="6142395"/>
              <a:chExt cx="7614880" cy="715604"/>
            </a:xfrm>
          </p:grpSpPr>
          <p:pic>
            <p:nvPicPr>
              <p:cNvPr id="1068" name="Picture 44" descr="Nestle Logo PNG Transparent &amp; SVG Vector - Freebie Supply">
                <a:extLst>
                  <a:ext uri="{FF2B5EF4-FFF2-40B4-BE49-F238E27FC236}">
                    <a16:creationId xmlns:a16="http://schemas.microsoft.com/office/drawing/2014/main" id="{26B2FF3C-4615-4560-A3AA-A8ACF1AAE83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7334" y="6150636"/>
                <a:ext cx="1796057" cy="620627"/>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Supercentro S.p.a">
                <a:extLst>
                  <a:ext uri="{FF2B5EF4-FFF2-40B4-BE49-F238E27FC236}">
                    <a16:creationId xmlns:a16="http://schemas.microsoft.com/office/drawing/2014/main" id="{FA506D26-A121-4486-9F6E-CC92F983F99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798101" y="6206077"/>
                <a:ext cx="1685105" cy="509744"/>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a:extLst>
                  <a:ext uri="{FF2B5EF4-FFF2-40B4-BE49-F238E27FC236}">
                    <a16:creationId xmlns:a16="http://schemas.microsoft.com/office/drawing/2014/main" id="{317D205E-449C-4AC2-9B90-639E6E45780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807916" y="6142395"/>
                <a:ext cx="1685104" cy="637108"/>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a:extLst>
                  <a:ext uri="{FF2B5EF4-FFF2-40B4-BE49-F238E27FC236}">
                    <a16:creationId xmlns:a16="http://schemas.microsoft.com/office/drawing/2014/main" id="{1D33FC4F-2A56-4BE0-8800-4AE7BBF7D6C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6817730" y="6206076"/>
                <a:ext cx="1474484" cy="65192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 name="CasellaDiTesto 1">
            <a:extLst>
              <a:ext uri="{FF2B5EF4-FFF2-40B4-BE49-F238E27FC236}">
                <a16:creationId xmlns:a16="http://schemas.microsoft.com/office/drawing/2014/main" id="{934D9752-6A96-40F3-8391-D7B2D483B95C}"/>
              </a:ext>
            </a:extLst>
          </p:cNvPr>
          <p:cNvSpPr txBox="1"/>
          <p:nvPr/>
        </p:nvSpPr>
        <p:spPr>
          <a:xfrm>
            <a:off x="440966" y="825574"/>
            <a:ext cx="9068705" cy="2062103"/>
          </a:xfrm>
          <a:prstGeom prst="rect">
            <a:avLst/>
          </a:prstGeom>
          <a:noFill/>
        </p:spPr>
        <p:txBody>
          <a:bodyPr wrap="square" rtlCol="0">
            <a:spAutoFit/>
          </a:bodyPr>
          <a:lstStyle/>
          <a:p>
            <a:endParaRPr lang="it-IT" sz="1600" dirty="0"/>
          </a:p>
          <a:p>
            <a:r>
              <a:rPr lang="it-IT" sz="1600" dirty="0"/>
              <a:t>Per migliorare la propria capacità di sostegno a favore delle persone bisognose, l’Associazione Banco Alimentare della Puglia ha consolidato il rapporto con i sostenitori che hanno già aderito alla mission dell’Associazione. Sono enti pubblici, aziende, ma anche persone fisiche che mettono a disposizione dell’Associazione e dei suoi progetti contributi di particolare rilevanza. </a:t>
            </a:r>
          </a:p>
          <a:p>
            <a:pPr algn="ctr"/>
            <a:r>
              <a:rPr lang="it-IT" sz="1600" b="1" dirty="0">
                <a:solidFill>
                  <a:schemeClr val="accent2"/>
                </a:solidFill>
              </a:rPr>
              <a:t>DA SEMPRE I PRINCIPALI SOSTENITORI DI RIFERIMENTO ALLA MISSIONE SONO LE AZIENDE DELLA FILIERA AGRO-ALIMENTARE INSIEME ALLA RETE DI PARTNER CHE METTONO A DISPOSIZIONE PIATTAFORME LOGISTICHE. </a:t>
            </a:r>
          </a:p>
        </p:txBody>
      </p:sp>
    </p:spTree>
    <p:extLst>
      <p:ext uri="{BB962C8B-B14F-4D97-AF65-F5344CB8AC3E}">
        <p14:creationId xmlns:p14="http://schemas.microsoft.com/office/powerpoint/2010/main" val="567787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764108" y="631039"/>
            <a:ext cx="6204857" cy="500256"/>
          </a:xfrm>
          <a:prstGeom prst="rect">
            <a:avLst/>
          </a:prstGeom>
        </p:spPr>
        <p:txBody>
          <a:bodyPr vert="horz" wrap="square" lIns="0" tIns="7738" rIns="0" bIns="0" rtlCol="0">
            <a:spAutoFit/>
          </a:bodyPr>
          <a:lstStyle/>
          <a:p>
            <a:pPr marL="8145">
              <a:spcBef>
                <a:spcPts val="61"/>
              </a:spcBef>
            </a:pPr>
            <a:r>
              <a:rPr lang="it-IT" sz="3200" b="1" spc="-6" dirty="0">
                <a:solidFill>
                  <a:schemeClr val="accent2"/>
                </a:solidFill>
                <a:latin typeface="Calibri"/>
                <a:cs typeface="Calibri"/>
              </a:rPr>
              <a:t>11. RENDICONTO ECONOMICO 2022</a:t>
            </a:r>
            <a:endParaRPr sz="3200" dirty="0">
              <a:solidFill>
                <a:schemeClr val="accent2"/>
              </a:solidFill>
              <a:latin typeface="Calibri"/>
              <a:cs typeface="Calibri"/>
            </a:endParaRPr>
          </a:p>
        </p:txBody>
      </p:sp>
      <p:pic>
        <p:nvPicPr>
          <p:cNvPr id="4" name="object 4"/>
          <p:cNvPicPr/>
          <p:nvPr/>
        </p:nvPicPr>
        <p:blipFill>
          <a:blip r:embed="rId2" cstate="print"/>
          <a:stretch>
            <a:fillRect/>
          </a:stretch>
        </p:blipFill>
        <p:spPr>
          <a:xfrm>
            <a:off x="129646" y="119175"/>
            <a:ext cx="1948850" cy="500903"/>
          </a:xfrm>
          <a:prstGeom prst="rect">
            <a:avLst/>
          </a:prstGeom>
        </p:spPr>
      </p:pic>
      <p:sp>
        <p:nvSpPr>
          <p:cNvPr id="5" name="CasellaDiTesto 4">
            <a:extLst>
              <a:ext uri="{FF2B5EF4-FFF2-40B4-BE49-F238E27FC236}">
                <a16:creationId xmlns:a16="http://schemas.microsoft.com/office/drawing/2014/main" id="{37FC4BAE-4B95-4EF3-94B3-B145F17B5EA8}"/>
              </a:ext>
            </a:extLst>
          </p:cNvPr>
          <p:cNvSpPr txBox="1"/>
          <p:nvPr/>
        </p:nvSpPr>
        <p:spPr>
          <a:xfrm>
            <a:off x="1143624" y="1115261"/>
            <a:ext cx="7445827" cy="461665"/>
          </a:xfrm>
          <a:prstGeom prst="rect">
            <a:avLst/>
          </a:prstGeom>
          <a:noFill/>
        </p:spPr>
        <p:txBody>
          <a:bodyPr wrap="square" rtlCol="0">
            <a:spAutoFit/>
          </a:bodyPr>
          <a:lstStyle/>
          <a:p>
            <a:r>
              <a:rPr lang="it-IT" sz="1200" dirty="0"/>
              <a:t>L’attività del Banco Alimentare della Puglia è finanziata da contributi ricevuti da Privati che sono pari </a:t>
            </a:r>
            <a:r>
              <a:rPr lang="it-IT" sz="1200"/>
              <a:t>al 20 % </a:t>
            </a:r>
            <a:r>
              <a:rPr lang="it-IT" sz="1200" dirty="0"/>
              <a:t>delle somme complessivamente raccolte e per il </a:t>
            </a:r>
            <a:r>
              <a:rPr lang="it-IT" sz="1200"/>
              <a:t>restante 80% </a:t>
            </a:r>
            <a:r>
              <a:rPr lang="it-IT" sz="1200" dirty="0"/>
              <a:t>da contributi pubblici.</a:t>
            </a:r>
          </a:p>
        </p:txBody>
      </p:sp>
      <p:sp>
        <p:nvSpPr>
          <p:cNvPr id="7" name="CasellaDiTesto 6">
            <a:extLst>
              <a:ext uri="{FF2B5EF4-FFF2-40B4-BE49-F238E27FC236}">
                <a16:creationId xmlns:a16="http://schemas.microsoft.com/office/drawing/2014/main" id="{855DA0A7-12AD-4943-A0B2-12DB2AB4E96F}"/>
              </a:ext>
            </a:extLst>
          </p:cNvPr>
          <p:cNvSpPr txBox="1"/>
          <p:nvPr/>
        </p:nvSpPr>
        <p:spPr>
          <a:xfrm>
            <a:off x="1143624" y="1572682"/>
            <a:ext cx="6050278" cy="338554"/>
          </a:xfrm>
          <a:prstGeom prst="rect">
            <a:avLst/>
          </a:prstGeom>
          <a:noFill/>
        </p:spPr>
        <p:txBody>
          <a:bodyPr wrap="square" rtlCol="0">
            <a:spAutoFit/>
          </a:bodyPr>
          <a:lstStyle/>
          <a:p>
            <a:r>
              <a:rPr lang="it-IT" sz="1600" dirty="0"/>
              <a:t>Rappresentazione scalare dei valori del Rendiconto Gestionale:</a:t>
            </a:r>
          </a:p>
        </p:txBody>
      </p:sp>
      <p:graphicFrame>
        <p:nvGraphicFramePr>
          <p:cNvPr id="8" name="Tabella 8">
            <a:extLst>
              <a:ext uri="{FF2B5EF4-FFF2-40B4-BE49-F238E27FC236}">
                <a16:creationId xmlns:a16="http://schemas.microsoft.com/office/drawing/2014/main" id="{9C2FDBC9-9A73-4DAB-A565-E1579E8D9328}"/>
              </a:ext>
            </a:extLst>
          </p:cNvPr>
          <p:cNvGraphicFramePr>
            <a:graphicFrameLocks noGrp="1"/>
          </p:cNvGraphicFramePr>
          <p:nvPr>
            <p:extLst>
              <p:ext uri="{D42A27DB-BD31-4B8C-83A1-F6EECF244321}">
                <p14:modId xmlns:p14="http://schemas.microsoft.com/office/powerpoint/2010/main" val="8617668"/>
              </p:ext>
            </p:extLst>
          </p:nvPr>
        </p:nvGraphicFramePr>
        <p:xfrm>
          <a:off x="1340100" y="1980828"/>
          <a:ext cx="7031979" cy="4846320"/>
        </p:xfrm>
        <a:graphic>
          <a:graphicData uri="http://schemas.openxmlformats.org/drawingml/2006/table">
            <a:tbl>
              <a:tblPr firstRow="1" bandRow="1">
                <a:tableStyleId>{5C22544A-7EE6-4342-B048-85BDC9FD1C3A}</a:tableStyleId>
              </a:tblPr>
              <a:tblGrid>
                <a:gridCol w="2343993">
                  <a:extLst>
                    <a:ext uri="{9D8B030D-6E8A-4147-A177-3AD203B41FA5}">
                      <a16:colId xmlns:a16="http://schemas.microsoft.com/office/drawing/2014/main" val="2303149771"/>
                    </a:ext>
                  </a:extLst>
                </a:gridCol>
                <a:gridCol w="2343993">
                  <a:extLst>
                    <a:ext uri="{9D8B030D-6E8A-4147-A177-3AD203B41FA5}">
                      <a16:colId xmlns:a16="http://schemas.microsoft.com/office/drawing/2014/main" val="824159522"/>
                    </a:ext>
                  </a:extLst>
                </a:gridCol>
                <a:gridCol w="2343993">
                  <a:extLst>
                    <a:ext uri="{9D8B030D-6E8A-4147-A177-3AD203B41FA5}">
                      <a16:colId xmlns:a16="http://schemas.microsoft.com/office/drawing/2014/main" val="946522237"/>
                    </a:ext>
                  </a:extLst>
                </a:gridCol>
              </a:tblGrid>
              <a:tr h="254357">
                <a:tc>
                  <a:txBody>
                    <a:bodyPr/>
                    <a:lstStyle/>
                    <a:p>
                      <a:endParaRPr lang="it-IT" dirty="0"/>
                    </a:p>
                  </a:txBody>
                  <a:tcPr/>
                </a:tc>
                <a:tc>
                  <a:txBody>
                    <a:bodyPr/>
                    <a:lstStyle/>
                    <a:p>
                      <a:pPr algn="ctr"/>
                      <a:r>
                        <a:rPr lang="it-IT" dirty="0"/>
                        <a:t>2021</a:t>
                      </a:r>
                    </a:p>
                  </a:txBody>
                  <a:tcPr/>
                </a:tc>
                <a:tc>
                  <a:txBody>
                    <a:bodyPr/>
                    <a:lstStyle/>
                    <a:p>
                      <a:pPr algn="ctr"/>
                      <a:r>
                        <a:rPr lang="it-IT" dirty="0"/>
                        <a:t>2022</a:t>
                      </a:r>
                    </a:p>
                  </a:txBody>
                  <a:tcPr/>
                </a:tc>
                <a:extLst>
                  <a:ext uri="{0D108BD9-81ED-4DB2-BD59-A6C34878D82A}">
                    <a16:rowId xmlns:a16="http://schemas.microsoft.com/office/drawing/2014/main" val="2549274686"/>
                  </a:ext>
                </a:extLst>
              </a:tr>
              <a:tr h="360339">
                <a:tc>
                  <a:txBody>
                    <a:bodyPr/>
                    <a:lstStyle/>
                    <a:p>
                      <a:r>
                        <a:rPr lang="it-IT" sz="1400" dirty="0"/>
                        <a:t>Pubblica Amministrazione</a:t>
                      </a:r>
                    </a:p>
                  </a:txBody>
                  <a:tcPr/>
                </a:tc>
                <a:tc>
                  <a:txBody>
                    <a:bodyPr/>
                    <a:lstStyle/>
                    <a:p>
                      <a:pPr algn="ctr"/>
                      <a:r>
                        <a:rPr lang="it-IT" dirty="0"/>
                        <a:t>266.640</a:t>
                      </a:r>
                    </a:p>
                  </a:txBody>
                  <a:tcPr/>
                </a:tc>
                <a:tc>
                  <a:txBody>
                    <a:bodyPr/>
                    <a:lstStyle/>
                    <a:p>
                      <a:pPr algn="ctr"/>
                      <a:r>
                        <a:rPr lang="it-IT" dirty="0"/>
                        <a:t>237.074</a:t>
                      </a:r>
                    </a:p>
                  </a:txBody>
                  <a:tcPr/>
                </a:tc>
                <a:extLst>
                  <a:ext uri="{0D108BD9-81ED-4DB2-BD59-A6C34878D82A}">
                    <a16:rowId xmlns:a16="http://schemas.microsoft.com/office/drawing/2014/main" val="2012101306"/>
                  </a:ext>
                </a:extLst>
              </a:tr>
              <a:tr h="254357">
                <a:tc>
                  <a:txBody>
                    <a:bodyPr/>
                    <a:lstStyle/>
                    <a:p>
                      <a:r>
                        <a:rPr lang="it-IT" sz="1400" dirty="0"/>
                        <a:t>Privati</a:t>
                      </a:r>
                    </a:p>
                  </a:txBody>
                  <a:tcPr/>
                </a:tc>
                <a:tc>
                  <a:txBody>
                    <a:bodyPr/>
                    <a:lstStyle/>
                    <a:p>
                      <a:pPr algn="ctr"/>
                      <a:r>
                        <a:rPr lang="it-IT" dirty="0"/>
                        <a:t>370.156</a:t>
                      </a:r>
                    </a:p>
                  </a:txBody>
                  <a:tcPr/>
                </a:tc>
                <a:tc>
                  <a:txBody>
                    <a:bodyPr/>
                    <a:lstStyle/>
                    <a:p>
                      <a:pPr algn="ctr"/>
                      <a:r>
                        <a:rPr lang="it-IT" dirty="0"/>
                        <a:t>48.611</a:t>
                      </a:r>
                    </a:p>
                  </a:txBody>
                  <a:tcPr/>
                </a:tc>
                <a:extLst>
                  <a:ext uri="{0D108BD9-81ED-4DB2-BD59-A6C34878D82A}">
                    <a16:rowId xmlns:a16="http://schemas.microsoft.com/office/drawing/2014/main" val="2526568017"/>
                  </a:ext>
                </a:extLst>
              </a:tr>
              <a:tr h="254357">
                <a:tc>
                  <a:txBody>
                    <a:bodyPr/>
                    <a:lstStyle/>
                    <a:p>
                      <a:r>
                        <a:rPr lang="it-IT" sz="1400" dirty="0"/>
                        <a:t>5 per mille</a:t>
                      </a:r>
                    </a:p>
                  </a:txBody>
                  <a:tcPr/>
                </a:tc>
                <a:tc>
                  <a:txBody>
                    <a:bodyPr/>
                    <a:lstStyle/>
                    <a:p>
                      <a:pPr algn="ctr"/>
                      <a:r>
                        <a:rPr lang="it-IT" dirty="0"/>
                        <a:t>1.382</a:t>
                      </a:r>
                    </a:p>
                  </a:txBody>
                  <a:tcPr/>
                </a:tc>
                <a:tc>
                  <a:txBody>
                    <a:bodyPr/>
                    <a:lstStyle/>
                    <a:p>
                      <a:pPr algn="ctr"/>
                      <a:r>
                        <a:rPr lang="it-IT" dirty="0"/>
                        <a:t>1.326</a:t>
                      </a:r>
                    </a:p>
                  </a:txBody>
                  <a:tcPr/>
                </a:tc>
                <a:extLst>
                  <a:ext uri="{0D108BD9-81ED-4DB2-BD59-A6C34878D82A}">
                    <a16:rowId xmlns:a16="http://schemas.microsoft.com/office/drawing/2014/main" val="3898692581"/>
                  </a:ext>
                </a:extLst>
              </a:tr>
              <a:tr h="360339">
                <a:tc>
                  <a:txBody>
                    <a:bodyPr/>
                    <a:lstStyle/>
                    <a:p>
                      <a:r>
                        <a:rPr lang="it-IT" sz="1400" dirty="0"/>
                        <a:t>Altri Ricavi e Proventi</a:t>
                      </a:r>
                    </a:p>
                  </a:txBody>
                  <a:tcPr/>
                </a:tc>
                <a:tc>
                  <a:txBody>
                    <a:bodyPr/>
                    <a:lstStyle/>
                    <a:p>
                      <a:pPr algn="ctr"/>
                      <a:r>
                        <a:rPr lang="it-IT" dirty="0"/>
                        <a:t>40.004</a:t>
                      </a:r>
                    </a:p>
                  </a:txBody>
                  <a:tcPr/>
                </a:tc>
                <a:tc>
                  <a:txBody>
                    <a:bodyPr/>
                    <a:lstStyle/>
                    <a:p>
                      <a:pPr algn="ctr"/>
                      <a:r>
                        <a:rPr lang="it-IT" dirty="0"/>
                        <a:t>7.319</a:t>
                      </a:r>
                    </a:p>
                  </a:txBody>
                  <a:tcPr/>
                </a:tc>
                <a:extLst>
                  <a:ext uri="{0D108BD9-81ED-4DB2-BD59-A6C34878D82A}">
                    <a16:rowId xmlns:a16="http://schemas.microsoft.com/office/drawing/2014/main" val="4139896088"/>
                  </a:ext>
                </a:extLst>
              </a:tr>
              <a:tr h="360339">
                <a:tc>
                  <a:txBody>
                    <a:bodyPr/>
                    <a:lstStyle/>
                    <a:p>
                      <a:r>
                        <a:rPr lang="it-IT" sz="1400" dirty="0"/>
                        <a:t>Finanziari e Patrimoniali</a:t>
                      </a:r>
                    </a:p>
                  </a:txBody>
                  <a:tcPr/>
                </a:tc>
                <a:tc>
                  <a:txBody>
                    <a:bodyPr/>
                    <a:lstStyle/>
                    <a:p>
                      <a:pPr algn="ctr"/>
                      <a:r>
                        <a:rPr lang="it-IT" dirty="0"/>
                        <a:t>-</a:t>
                      </a:r>
                    </a:p>
                  </a:txBody>
                  <a:tcPr/>
                </a:tc>
                <a:tc>
                  <a:txBody>
                    <a:bodyPr/>
                    <a:lstStyle/>
                    <a:p>
                      <a:pPr algn="ctr"/>
                      <a:r>
                        <a:rPr lang="it-IT" dirty="0"/>
                        <a:t>-</a:t>
                      </a:r>
                    </a:p>
                  </a:txBody>
                  <a:tcPr/>
                </a:tc>
                <a:extLst>
                  <a:ext uri="{0D108BD9-81ED-4DB2-BD59-A6C34878D82A}">
                    <a16:rowId xmlns:a16="http://schemas.microsoft.com/office/drawing/2014/main" val="2788931828"/>
                  </a:ext>
                </a:extLst>
              </a:tr>
              <a:tr h="254357">
                <a:tc>
                  <a:txBody>
                    <a:bodyPr/>
                    <a:lstStyle/>
                    <a:p>
                      <a:r>
                        <a:rPr lang="it-IT" sz="1400" dirty="0"/>
                        <a:t>Totale Proventi</a:t>
                      </a:r>
                    </a:p>
                  </a:txBody>
                  <a:tcPr/>
                </a:tc>
                <a:tc>
                  <a:txBody>
                    <a:bodyPr/>
                    <a:lstStyle/>
                    <a:p>
                      <a:pPr algn="ctr"/>
                      <a:r>
                        <a:rPr lang="it-IT" b="1" dirty="0"/>
                        <a:t>678.182</a:t>
                      </a:r>
                    </a:p>
                  </a:txBody>
                  <a:tcPr/>
                </a:tc>
                <a:tc>
                  <a:txBody>
                    <a:bodyPr/>
                    <a:lstStyle/>
                    <a:p>
                      <a:pPr algn="ctr"/>
                      <a:r>
                        <a:rPr lang="it-IT" b="1" dirty="0"/>
                        <a:t>294.330</a:t>
                      </a:r>
                    </a:p>
                  </a:txBody>
                  <a:tcPr/>
                </a:tc>
                <a:extLst>
                  <a:ext uri="{0D108BD9-81ED-4DB2-BD59-A6C34878D82A}">
                    <a16:rowId xmlns:a16="http://schemas.microsoft.com/office/drawing/2014/main" val="2674588022"/>
                  </a:ext>
                </a:extLst>
              </a:tr>
              <a:tr h="50871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400" dirty="0"/>
                        <a:t>Oneri Attività Istituzionale</a:t>
                      </a:r>
                    </a:p>
                    <a:p>
                      <a:endParaRPr lang="it-IT" sz="1400" dirty="0"/>
                    </a:p>
                  </a:txBody>
                  <a:tcPr/>
                </a:tc>
                <a:tc>
                  <a:txBody>
                    <a:bodyPr/>
                    <a:lstStyle/>
                    <a:p>
                      <a:pPr algn="ctr"/>
                      <a:r>
                        <a:rPr lang="it-IT" dirty="0"/>
                        <a:t>339.862</a:t>
                      </a:r>
                    </a:p>
                  </a:txBody>
                  <a:tcPr/>
                </a:tc>
                <a:tc>
                  <a:txBody>
                    <a:bodyPr/>
                    <a:lstStyle/>
                    <a:p>
                      <a:pPr algn="ctr"/>
                      <a:r>
                        <a:rPr lang="it-IT" dirty="0"/>
                        <a:t>386.611</a:t>
                      </a:r>
                    </a:p>
                  </a:txBody>
                  <a:tcPr/>
                </a:tc>
                <a:extLst>
                  <a:ext uri="{0D108BD9-81ED-4DB2-BD59-A6C34878D82A}">
                    <a16:rowId xmlns:a16="http://schemas.microsoft.com/office/drawing/2014/main" val="58445261"/>
                  </a:ext>
                </a:extLst>
              </a:tr>
              <a:tr h="360339">
                <a:tc>
                  <a:txBody>
                    <a:bodyPr/>
                    <a:lstStyle/>
                    <a:p>
                      <a:r>
                        <a:rPr lang="it-IT" sz="1400" dirty="0"/>
                        <a:t>Attività di supporto generale</a:t>
                      </a:r>
                    </a:p>
                  </a:txBody>
                  <a:tcPr/>
                </a:tc>
                <a:tc>
                  <a:txBody>
                    <a:bodyPr/>
                    <a:lstStyle/>
                    <a:p>
                      <a:pPr algn="ctr"/>
                      <a:r>
                        <a:rPr lang="it-IT" dirty="0"/>
                        <a:t>-</a:t>
                      </a:r>
                    </a:p>
                  </a:txBody>
                  <a:tcPr/>
                </a:tc>
                <a:tc>
                  <a:txBody>
                    <a:bodyPr/>
                    <a:lstStyle/>
                    <a:p>
                      <a:pPr algn="ctr"/>
                      <a:r>
                        <a:rPr lang="it-IT" dirty="0"/>
                        <a:t>-</a:t>
                      </a:r>
                    </a:p>
                  </a:txBody>
                  <a:tcPr/>
                </a:tc>
                <a:extLst>
                  <a:ext uri="{0D108BD9-81ED-4DB2-BD59-A6C34878D82A}">
                    <a16:rowId xmlns:a16="http://schemas.microsoft.com/office/drawing/2014/main" val="171447152"/>
                  </a:ext>
                </a:extLst>
              </a:tr>
              <a:tr h="25435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it-IT" sz="1400" dirty="0"/>
                        <a:t>Totale Oneri </a:t>
                      </a:r>
                    </a:p>
                  </a:txBody>
                  <a:tcPr/>
                </a:tc>
                <a:tc>
                  <a:txBody>
                    <a:bodyPr/>
                    <a:lstStyle/>
                    <a:p>
                      <a:pPr algn="ctr"/>
                      <a:r>
                        <a:rPr lang="it-IT" b="1" dirty="0"/>
                        <a:t>339.862</a:t>
                      </a:r>
                    </a:p>
                  </a:txBody>
                  <a:tcPr/>
                </a:tc>
                <a:tc>
                  <a:txBody>
                    <a:bodyPr/>
                    <a:lstStyle/>
                    <a:p>
                      <a:pPr algn="ctr"/>
                      <a:r>
                        <a:rPr lang="it-IT" b="1" dirty="0"/>
                        <a:t>386.611</a:t>
                      </a:r>
                    </a:p>
                  </a:txBody>
                  <a:tcPr/>
                </a:tc>
                <a:extLst>
                  <a:ext uri="{0D108BD9-81ED-4DB2-BD59-A6C34878D82A}">
                    <a16:rowId xmlns:a16="http://schemas.microsoft.com/office/drawing/2014/main" val="2047794917"/>
                  </a:ext>
                </a:extLst>
              </a:tr>
              <a:tr h="254357">
                <a:tc>
                  <a:txBody>
                    <a:bodyPr/>
                    <a:lstStyle/>
                    <a:p>
                      <a:endParaRPr lang="it-IT" sz="1400" dirty="0"/>
                    </a:p>
                  </a:txBody>
                  <a:tcPr/>
                </a:tc>
                <a:tc>
                  <a:txBody>
                    <a:bodyPr/>
                    <a:lstStyle/>
                    <a:p>
                      <a:endParaRPr lang="it-IT"/>
                    </a:p>
                  </a:txBody>
                  <a:tcPr/>
                </a:tc>
                <a:tc>
                  <a:txBody>
                    <a:bodyPr/>
                    <a:lstStyle/>
                    <a:p>
                      <a:endParaRPr lang="it-IT" dirty="0"/>
                    </a:p>
                  </a:txBody>
                  <a:tcPr/>
                </a:tc>
                <a:extLst>
                  <a:ext uri="{0D108BD9-81ED-4DB2-BD59-A6C34878D82A}">
                    <a16:rowId xmlns:a16="http://schemas.microsoft.com/office/drawing/2014/main" val="520154547"/>
                  </a:ext>
                </a:extLst>
              </a:tr>
              <a:tr h="360339">
                <a:tc>
                  <a:txBody>
                    <a:bodyPr/>
                    <a:lstStyle/>
                    <a:p>
                      <a:r>
                        <a:rPr lang="it-IT" sz="1400" dirty="0"/>
                        <a:t>Risultato della gestione (A-B)</a:t>
                      </a:r>
                    </a:p>
                  </a:txBody>
                  <a:tcPr/>
                </a:tc>
                <a:tc>
                  <a:txBody>
                    <a:bodyPr/>
                    <a:lstStyle/>
                    <a:p>
                      <a:pPr algn="ctr"/>
                      <a:r>
                        <a:rPr lang="it-IT" sz="2000" b="1" dirty="0"/>
                        <a:t>338.320</a:t>
                      </a:r>
                    </a:p>
                  </a:txBody>
                  <a:tcPr/>
                </a:tc>
                <a:tc>
                  <a:txBody>
                    <a:bodyPr/>
                    <a:lstStyle/>
                    <a:p>
                      <a:pPr algn="ctr"/>
                      <a:r>
                        <a:rPr lang="it-IT" b="1" dirty="0"/>
                        <a:t>- 92.281</a:t>
                      </a:r>
                    </a:p>
                  </a:txBody>
                  <a:tcPr/>
                </a:tc>
                <a:extLst>
                  <a:ext uri="{0D108BD9-81ED-4DB2-BD59-A6C34878D82A}">
                    <a16:rowId xmlns:a16="http://schemas.microsoft.com/office/drawing/2014/main" val="1444956843"/>
                  </a:ext>
                </a:extLst>
              </a:tr>
            </a:tbl>
          </a:graphicData>
        </a:graphic>
      </p:graphicFrame>
      <p:sp>
        <p:nvSpPr>
          <p:cNvPr id="9" name="CasellaDiTesto 8">
            <a:extLst>
              <a:ext uri="{FF2B5EF4-FFF2-40B4-BE49-F238E27FC236}">
                <a16:creationId xmlns:a16="http://schemas.microsoft.com/office/drawing/2014/main" id="{1BD9973C-2ED6-4699-97B6-C1FE0565C052}"/>
              </a:ext>
            </a:extLst>
          </p:cNvPr>
          <p:cNvSpPr txBox="1"/>
          <p:nvPr/>
        </p:nvSpPr>
        <p:spPr>
          <a:xfrm>
            <a:off x="868042" y="4156693"/>
            <a:ext cx="472058" cy="369332"/>
          </a:xfrm>
          <a:prstGeom prst="rect">
            <a:avLst/>
          </a:prstGeom>
          <a:noFill/>
        </p:spPr>
        <p:txBody>
          <a:bodyPr wrap="square" rtlCol="0">
            <a:spAutoFit/>
          </a:bodyPr>
          <a:lstStyle/>
          <a:p>
            <a:r>
              <a:rPr lang="it-IT" dirty="0"/>
              <a:t>A</a:t>
            </a:r>
          </a:p>
        </p:txBody>
      </p:sp>
      <p:sp>
        <p:nvSpPr>
          <p:cNvPr id="10" name="CasellaDiTesto 9">
            <a:extLst>
              <a:ext uri="{FF2B5EF4-FFF2-40B4-BE49-F238E27FC236}">
                <a16:creationId xmlns:a16="http://schemas.microsoft.com/office/drawing/2014/main" id="{99265181-C102-4AFE-BBAA-4A0B99D2CEA5}"/>
              </a:ext>
            </a:extLst>
          </p:cNvPr>
          <p:cNvSpPr txBox="1"/>
          <p:nvPr/>
        </p:nvSpPr>
        <p:spPr>
          <a:xfrm>
            <a:off x="889466" y="5464088"/>
            <a:ext cx="214605" cy="369332"/>
          </a:xfrm>
          <a:prstGeom prst="rect">
            <a:avLst/>
          </a:prstGeom>
          <a:noFill/>
        </p:spPr>
        <p:txBody>
          <a:bodyPr wrap="square" rtlCol="0">
            <a:spAutoFit/>
          </a:bodyPr>
          <a:lstStyle/>
          <a:p>
            <a:r>
              <a:rPr lang="it-IT" dirty="0"/>
              <a:t>B</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ECEBB-E6FD-FB4E-B264-3E92217DF6BE}"/>
              </a:ext>
            </a:extLst>
          </p:cNvPr>
          <p:cNvSpPr>
            <a:spLocks noGrp="1"/>
          </p:cNvSpPr>
          <p:nvPr>
            <p:ph type="title"/>
          </p:nvPr>
        </p:nvSpPr>
        <p:spPr>
          <a:xfrm>
            <a:off x="2471509" y="521097"/>
            <a:ext cx="10515600" cy="1054100"/>
          </a:xfrm>
        </p:spPr>
        <p:txBody>
          <a:bodyPr>
            <a:normAutofit/>
          </a:bodyPr>
          <a:lstStyle/>
          <a:p>
            <a:pPr algn="l"/>
            <a:r>
              <a:rPr lang="it-IT" b="1" dirty="0">
                <a:solidFill>
                  <a:srgbClr val="FFC000"/>
                </a:solidFill>
                <a:latin typeface="Ubuntu" panose="020B0504030602030204" pitchFamily="34" charset="0"/>
              </a:rPr>
              <a:t>1.CHI SIAMO / 1</a:t>
            </a:r>
          </a:p>
        </p:txBody>
      </p:sp>
      <p:pic>
        <p:nvPicPr>
          <p:cNvPr id="5" name="Immagine 4">
            <a:hlinkClick r:id="rId3"/>
            <a:extLst>
              <a:ext uri="{FF2B5EF4-FFF2-40B4-BE49-F238E27FC236}">
                <a16:creationId xmlns:a16="http://schemas.microsoft.com/office/drawing/2014/main" id="{3769AD14-6D44-1DDB-6B02-003181C746BF}"/>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a:ext>
            </a:extLst>
          </a:blip>
          <a:srcRect/>
          <a:stretch/>
        </p:blipFill>
        <p:spPr>
          <a:xfrm>
            <a:off x="238597" y="1050940"/>
            <a:ext cx="4269518" cy="5108825"/>
          </a:xfrm>
          <a:prstGeom prst="rect">
            <a:avLst/>
          </a:prstGeom>
        </p:spPr>
      </p:pic>
      <p:cxnSp>
        <p:nvCxnSpPr>
          <p:cNvPr id="6" name="Connettore 1 6">
            <a:extLst>
              <a:ext uri="{FF2B5EF4-FFF2-40B4-BE49-F238E27FC236}">
                <a16:creationId xmlns:a16="http://schemas.microsoft.com/office/drawing/2014/main" id="{AF72CE18-631C-06B0-A2D3-4738975AC7D3}"/>
              </a:ext>
            </a:extLst>
          </p:cNvPr>
          <p:cNvCxnSpPr>
            <a:cxnSpLocks/>
          </p:cNvCxnSpPr>
          <p:nvPr/>
        </p:nvCxnSpPr>
        <p:spPr>
          <a:xfrm>
            <a:off x="3932739" y="2047243"/>
            <a:ext cx="5326197" cy="2623"/>
          </a:xfrm>
          <a:prstGeom prst="line">
            <a:avLst/>
          </a:prstGeom>
        </p:spPr>
        <p:style>
          <a:lnRef idx="1">
            <a:schemeClr val="accent2"/>
          </a:lnRef>
          <a:fillRef idx="0">
            <a:schemeClr val="accent2"/>
          </a:fillRef>
          <a:effectRef idx="0">
            <a:schemeClr val="accent2"/>
          </a:effectRef>
          <a:fontRef idx="minor">
            <a:schemeClr val="tx1"/>
          </a:fontRef>
        </p:style>
      </p:cxnSp>
      <p:sp>
        <p:nvSpPr>
          <p:cNvPr id="7" name="Rettangolo 6">
            <a:extLst>
              <a:ext uri="{FF2B5EF4-FFF2-40B4-BE49-F238E27FC236}">
                <a16:creationId xmlns:a16="http://schemas.microsoft.com/office/drawing/2014/main" id="{37AF5E80-7F46-500B-9E7E-5956D97949FC}"/>
              </a:ext>
            </a:extLst>
          </p:cNvPr>
          <p:cNvSpPr/>
          <p:nvPr/>
        </p:nvSpPr>
        <p:spPr>
          <a:xfrm>
            <a:off x="3021698" y="2033781"/>
            <a:ext cx="1374685" cy="1092607"/>
          </a:xfrm>
          <a:prstGeom prst="rect">
            <a:avLst/>
          </a:prstGeom>
        </p:spPr>
        <p:txBody>
          <a:bodyPr wrap="square">
            <a:spAutoFit/>
          </a:bodyPr>
          <a:lstStyle/>
          <a:p>
            <a:pPr algn="ctr"/>
            <a:r>
              <a:rPr lang="it-IT" sz="6500" dirty="0">
                <a:solidFill>
                  <a:srgbClr val="F08C25"/>
                </a:solidFill>
                <a:latin typeface="Ubuntu" panose="020B0504030602030204" pitchFamily="34" charset="0"/>
              </a:rPr>
              <a:t>  1</a:t>
            </a:r>
          </a:p>
        </p:txBody>
      </p:sp>
      <p:sp>
        <p:nvSpPr>
          <p:cNvPr id="8" name="Rettangolo 7">
            <a:extLst>
              <a:ext uri="{FF2B5EF4-FFF2-40B4-BE49-F238E27FC236}">
                <a16:creationId xmlns:a16="http://schemas.microsoft.com/office/drawing/2014/main" id="{89D9F82C-9A2A-5AA6-A1F1-237B6EEA09F9}"/>
              </a:ext>
            </a:extLst>
          </p:cNvPr>
          <p:cNvSpPr/>
          <p:nvPr/>
        </p:nvSpPr>
        <p:spPr>
          <a:xfrm>
            <a:off x="4197193" y="2220342"/>
            <a:ext cx="5586854" cy="1323439"/>
          </a:xfrm>
          <a:prstGeom prst="rect">
            <a:avLst/>
          </a:prstGeom>
        </p:spPr>
        <p:txBody>
          <a:bodyPr wrap="square">
            <a:spAutoFit/>
          </a:bodyPr>
          <a:lstStyle/>
          <a:p>
            <a:r>
              <a:rPr lang="it-IT" sz="2000" dirty="0">
                <a:solidFill>
                  <a:schemeClr val="tx1">
                    <a:lumMod val="65000"/>
                    <a:lumOff val="35000"/>
                  </a:schemeClr>
                </a:solidFill>
                <a:latin typeface="Ubuntu" panose="020B0504030602030204" pitchFamily="34" charset="0"/>
              </a:rPr>
              <a:t>Fondazione Banco Alimentare </a:t>
            </a:r>
            <a:r>
              <a:rPr lang="it-IT" sz="2000" dirty="0" err="1">
                <a:solidFill>
                  <a:schemeClr val="tx1">
                    <a:lumMod val="65000"/>
                    <a:lumOff val="35000"/>
                  </a:schemeClr>
                </a:solidFill>
                <a:latin typeface="Ubuntu" panose="020B0504030602030204" pitchFamily="34" charset="0"/>
              </a:rPr>
              <a:t>Onlus</a:t>
            </a:r>
            <a:endParaRPr lang="it-IT" sz="2000" dirty="0">
              <a:solidFill>
                <a:schemeClr val="tx1">
                  <a:lumMod val="65000"/>
                  <a:lumOff val="35000"/>
                </a:schemeClr>
              </a:solidFill>
              <a:latin typeface="Ubuntu" panose="020B0504030602030204" pitchFamily="34" charset="0"/>
            </a:endParaRPr>
          </a:p>
          <a:p>
            <a:r>
              <a:rPr lang="it-IT" sz="2000" dirty="0">
                <a:solidFill>
                  <a:schemeClr val="tx1">
                    <a:lumMod val="65000"/>
                    <a:lumOff val="35000"/>
                  </a:schemeClr>
                </a:solidFill>
                <a:latin typeface="Ubuntu" panose="020B0504030602030204" pitchFamily="34" charset="0"/>
              </a:rPr>
              <a:t>(FBAO)</a:t>
            </a:r>
          </a:p>
          <a:p>
            <a:endParaRPr lang="it-IT" sz="2000" dirty="0">
              <a:latin typeface="Ubuntu" panose="020B0504030602030204" pitchFamily="34" charset="0"/>
            </a:endParaRPr>
          </a:p>
          <a:p>
            <a:endParaRPr lang="it-IT" sz="2000" dirty="0">
              <a:latin typeface="Ubuntu" panose="020B0504030602030204" pitchFamily="34" charset="0"/>
            </a:endParaRPr>
          </a:p>
        </p:txBody>
      </p:sp>
      <p:sp>
        <p:nvSpPr>
          <p:cNvPr id="9" name="Rettangolo 8">
            <a:extLst>
              <a:ext uri="{FF2B5EF4-FFF2-40B4-BE49-F238E27FC236}">
                <a16:creationId xmlns:a16="http://schemas.microsoft.com/office/drawing/2014/main" id="{2C19A7EB-4664-34EE-ED7A-D3756F5B179D}"/>
              </a:ext>
            </a:extLst>
          </p:cNvPr>
          <p:cNvSpPr/>
          <p:nvPr/>
        </p:nvSpPr>
        <p:spPr>
          <a:xfrm>
            <a:off x="4517934" y="3095257"/>
            <a:ext cx="1490756" cy="1092607"/>
          </a:xfrm>
          <a:prstGeom prst="rect">
            <a:avLst/>
          </a:prstGeom>
        </p:spPr>
        <p:txBody>
          <a:bodyPr wrap="square">
            <a:spAutoFit/>
          </a:bodyPr>
          <a:lstStyle/>
          <a:p>
            <a:pPr algn="ctr"/>
            <a:r>
              <a:rPr lang="it-IT" sz="6500" dirty="0">
                <a:solidFill>
                  <a:srgbClr val="F08C25"/>
                </a:solidFill>
                <a:latin typeface="Ubuntu" panose="020B0504030602030204" pitchFamily="34" charset="0"/>
              </a:rPr>
              <a:t>21</a:t>
            </a:r>
          </a:p>
        </p:txBody>
      </p:sp>
      <p:pic>
        <p:nvPicPr>
          <p:cNvPr id="10" name="Picture 2">
            <a:extLst>
              <a:ext uri="{FF2B5EF4-FFF2-40B4-BE49-F238E27FC236}">
                <a16:creationId xmlns:a16="http://schemas.microsoft.com/office/drawing/2014/main" id="{1B2D993B-0E13-941F-EC89-5C38DA46D31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t="4144" r="69652"/>
          <a:stretch>
            <a:fillRect/>
          </a:stretch>
        </p:blipFill>
        <p:spPr>
          <a:xfrm rot="19095262">
            <a:off x="4054715" y="3016725"/>
            <a:ext cx="342648" cy="1082279"/>
          </a:xfrm>
          <a:prstGeom prst="rect">
            <a:avLst/>
          </a:prstGeom>
        </p:spPr>
      </p:pic>
      <p:sp>
        <p:nvSpPr>
          <p:cNvPr id="11" name="Rettangolo 10">
            <a:extLst>
              <a:ext uri="{FF2B5EF4-FFF2-40B4-BE49-F238E27FC236}">
                <a16:creationId xmlns:a16="http://schemas.microsoft.com/office/drawing/2014/main" id="{22DE8261-A31F-2588-9558-DA622CA21F74}"/>
              </a:ext>
            </a:extLst>
          </p:cNvPr>
          <p:cNvSpPr/>
          <p:nvPr/>
        </p:nvSpPr>
        <p:spPr>
          <a:xfrm>
            <a:off x="5525359" y="3269089"/>
            <a:ext cx="4407900" cy="923330"/>
          </a:xfrm>
          <a:prstGeom prst="rect">
            <a:avLst/>
          </a:prstGeom>
        </p:spPr>
        <p:txBody>
          <a:bodyPr wrap="square">
            <a:spAutoFit/>
          </a:bodyPr>
          <a:lstStyle/>
          <a:p>
            <a:r>
              <a:rPr lang="it-IT" dirty="0">
                <a:solidFill>
                  <a:schemeClr val="tx1">
                    <a:lumMod val="65000"/>
                    <a:lumOff val="35000"/>
                  </a:schemeClr>
                </a:solidFill>
                <a:latin typeface="Ubuntu" panose="020B0504030602030204" pitchFamily="34" charset="0"/>
              </a:rPr>
              <a:t>Organizzazioni Banco Alimentare Regionali</a:t>
            </a:r>
          </a:p>
          <a:p>
            <a:r>
              <a:rPr lang="it-IT" dirty="0">
                <a:solidFill>
                  <a:schemeClr val="tx1">
                    <a:lumMod val="65000"/>
                    <a:lumOff val="35000"/>
                  </a:schemeClr>
                </a:solidFill>
                <a:latin typeface="Ubuntu" panose="020B0504030602030204" pitchFamily="34" charset="0"/>
              </a:rPr>
              <a:t>(OBA)</a:t>
            </a:r>
          </a:p>
        </p:txBody>
      </p:sp>
      <p:sp>
        <p:nvSpPr>
          <p:cNvPr id="12" name="Rettangolo 11">
            <a:hlinkClick r:id="rId8"/>
            <a:extLst>
              <a:ext uri="{FF2B5EF4-FFF2-40B4-BE49-F238E27FC236}">
                <a16:creationId xmlns:a16="http://schemas.microsoft.com/office/drawing/2014/main" id="{8BF9524B-0885-F6B8-1FD5-E34380653B3B}"/>
              </a:ext>
            </a:extLst>
          </p:cNvPr>
          <p:cNvSpPr/>
          <p:nvPr/>
        </p:nvSpPr>
        <p:spPr>
          <a:xfrm>
            <a:off x="4335055" y="4531092"/>
            <a:ext cx="5622052" cy="707886"/>
          </a:xfrm>
          <a:prstGeom prst="rect">
            <a:avLst/>
          </a:prstGeom>
        </p:spPr>
        <p:txBody>
          <a:bodyPr wrap="none">
            <a:spAutoFit/>
          </a:bodyPr>
          <a:lstStyle/>
          <a:p>
            <a:pPr algn="ctr"/>
            <a:r>
              <a:rPr lang="it-IT" sz="2000" b="1" dirty="0">
                <a:solidFill>
                  <a:schemeClr val="tx1">
                    <a:lumMod val="65000"/>
                    <a:lumOff val="35000"/>
                  </a:schemeClr>
                </a:solidFill>
                <a:latin typeface="Ubuntu" panose="020B0504030602030204" pitchFamily="34" charset="0"/>
              </a:rPr>
              <a:t>MEMBRI della </a:t>
            </a:r>
            <a:r>
              <a:rPr lang="it-IT" sz="2000" b="1" dirty="0" err="1">
                <a:solidFill>
                  <a:schemeClr val="tx1">
                    <a:lumMod val="65000"/>
                    <a:lumOff val="35000"/>
                  </a:schemeClr>
                </a:solidFill>
                <a:latin typeface="Ubuntu" panose="020B0504030602030204" pitchFamily="34" charset="0"/>
              </a:rPr>
              <a:t>European</a:t>
            </a:r>
            <a:r>
              <a:rPr lang="it-IT" sz="2000" b="1" dirty="0">
                <a:solidFill>
                  <a:schemeClr val="tx1">
                    <a:lumMod val="65000"/>
                    <a:lumOff val="35000"/>
                  </a:schemeClr>
                </a:solidFill>
                <a:latin typeface="Ubuntu" panose="020B0504030602030204" pitchFamily="34" charset="0"/>
              </a:rPr>
              <a:t> </a:t>
            </a:r>
            <a:r>
              <a:rPr lang="it-IT" sz="2000" b="1" dirty="0" err="1">
                <a:solidFill>
                  <a:schemeClr val="tx1">
                    <a:lumMod val="65000"/>
                    <a:lumOff val="35000"/>
                  </a:schemeClr>
                </a:solidFill>
                <a:latin typeface="Ubuntu" panose="020B0504030602030204" pitchFamily="34" charset="0"/>
              </a:rPr>
              <a:t>Food</a:t>
            </a:r>
            <a:r>
              <a:rPr lang="it-IT" sz="2000" b="1" dirty="0">
                <a:solidFill>
                  <a:schemeClr val="tx1">
                    <a:lumMod val="65000"/>
                    <a:lumOff val="35000"/>
                  </a:schemeClr>
                </a:solidFill>
                <a:latin typeface="Ubuntu" panose="020B0504030602030204" pitchFamily="34" charset="0"/>
              </a:rPr>
              <a:t> </a:t>
            </a:r>
            <a:r>
              <a:rPr lang="it-IT" sz="2000" b="1" dirty="0" err="1">
                <a:solidFill>
                  <a:schemeClr val="tx1">
                    <a:lumMod val="65000"/>
                    <a:lumOff val="35000"/>
                  </a:schemeClr>
                </a:solidFill>
                <a:latin typeface="Ubuntu" panose="020B0504030602030204" pitchFamily="34" charset="0"/>
              </a:rPr>
              <a:t>Banks</a:t>
            </a:r>
            <a:r>
              <a:rPr lang="it-IT" sz="2000" b="1" dirty="0">
                <a:solidFill>
                  <a:schemeClr val="tx1">
                    <a:lumMod val="65000"/>
                    <a:lumOff val="35000"/>
                  </a:schemeClr>
                </a:solidFill>
                <a:latin typeface="Ubuntu" panose="020B0504030602030204" pitchFamily="34" charset="0"/>
              </a:rPr>
              <a:t> </a:t>
            </a:r>
            <a:r>
              <a:rPr lang="it-IT" sz="2000" b="1" dirty="0" err="1">
                <a:solidFill>
                  <a:schemeClr val="tx1">
                    <a:lumMod val="65000"/>
                    <a:lumOff val="35000"/>
                  </a:schemeClr>
                </a:solidFill>
                <a:latin typeface="Ubuntu" panose="020B0504030602030204" pitchFamily="34" charset="0"/>
              </a:rPr>
              <a:t>Federation</a:t>
            </a:r>
            <a:endParaRPr lang="it-IT" sz="2000" b="1" dirty="0">
              <a:solidFill>
                <a:schemeClr val="tx1">
                  <a:lumMod val="65000"/>
                  <a:lumOff val="35000"/>
                </a:schemeClr>
              </a:solidFill>
              <a:latin typeface="Ubuntu" panose="020B0504030602030204" pitchFamily="34" charset="0"/>
            </a:endParaRPr>
          </a:p>
          <a:p>
            <a:pPr algn="ctr"/>
            <a:r>
              <a:rPr lang="it-IT" sz="2000" b="1" dirty="0">
                <a:solidFill>
                  <a:schemeClr val="tx1">
                    <a:lumMod val="65000"/>
                    <a:lumOff val="35000"/>
                  </a:schemeClr>
                </a:solidFill>
                <a:latin typeface="Ubuntu" panose="020B0504030602030204" pitchFamily="34" charset="0"/>
              </a:rPr>
              <a:t>(FEBA)</a:t>
            </a:r>
          </a:p>
        </p:txBody>
      </p:sp>
      <p:cxnSp>
        <p:nvCxnSpPr>
          <p:cNvPr id="13" name="Connettore 1 84">
            <a:extLst>
              <a:ext uri="{FF2B5EF4-FFF2-40B4-BE49-F238E27FC236}">
                <a16:creationId xmlns:a16="http://schemas.microsoft.com/office/drawing/2014/main" id="{1ED9738D-7BC9-C853-7359-AEF1891546C4}"/>
              </a:ext>
            </a:extLst>
          </p:cNvPr>
          <p:cNvCxnSpPr>
            <a:cxnSpLocks/>
          </p:cNvCxnSpPr>
          <p:nvPr/>
        </p:nvCxnSpPr>
        <p:spPr>
          <a:xfrm flipV="1">
            <a:off x="4567941" y="4526537"/>
            <a:ext cx="5940314" cy="17737"/>
          </a:xfrm>
          <a:prstGeom prst="line">
            <a:avLst/>
          </a:prstGeom>
        </p:spPr>
        <p:style>
          <a:lnRef idx="1">
            <a:schemeClr val="accent2"/>
          </a:lnRef>
          <a:fillRef idx="0">
            <a:schemeClr val="accent2"/>
          </a:fillRef>
          <a:effectRef idx="0">
            <a:schemeClr val="accent2"/>
          </a:effectRef>
          <a:fontRef idx="minor">
            <a:schemeClr val="tx1"/>
          </a:fontRef>
        </p:style>
      </p:cxnSp>
      <p:sp>
        <p:nvSpPr>
          <p:cNvPr id="15" name="Rettangolo 14">
            <a:extLst>
              <a:ext uri="{FF2B5EF4-FFF2-40B4-BE49-F238E27FC236}">
                <a16:creationId xmlns:a16="http://schemas.microsoft.com/office/drawing/2014/main" id="{BC860BA8-7329-4910-A1D3-B5BC1EE38F95}"/>
              </a:ext>
            </a:extLst>
          </p:cNvPr>
          <p:cNvSpPr/>
          <p:nvPr/>
        </p:nvSpPr>
        <p:spPr>
          <a:xfrm>
            <a:off x="4098081" y="5369910"/>
            <a:ext cx="6096000" cy="369332"/>
          </a:xfrm>
          <a:prstGeom prst="rect">
            <a:avLst/>
          </a:prstGeom>
        </p:spPr>
        <p:txBody>
          <a:bodyPr>
            <a:spAutoFit/>
          </a:bodyPr>
          <a:lstStyle/>
          <a:p>
            <a:r>
              <a:rPr lang="it-IT" dirty="0">
                <a:solidFill>
                  <a:schemeClr val="tx1">
                    <a:lumMod val="65000"/>
                    <a:lumOff val="35000"/>
                  </a:schemeClr>
                </a:solidFill>
                <a:latin typeface="Ubuntu" panose="020B0504030602030204" pitchFamily="34" charset="0"/>
              </a:rPr>
              <a:t>Insieme a</a:t>
            </a:r>
          </a:p>
        </p:txBody>
      </p:sp>
      <p:sp>
        <p:nvSpPr>
          <p:cNvPr id="16" name="Rettangolo 15">
            <a:extLst>
              <a:ext uri="{FF2B5EF4-FFF2-40B4-BE49-F238E27FC236}">
                <a16:creationId xmlns:a16="http://schemas.microsoft.com/office/drawing/2014/main" id="{10E63DB3-3CCE-86E6-12B5-602BCA5FA363}"/>
              </a:ext>
            </a:extLst>
          </p:cNvPr>
          <p:cNvSpPr/>
          <p:nvPr/>
        </p:nvSpPr>
        <p:spPr>
          <a:xfrm>
            <a:off x="5089526" y="5369910"/>
            <a:ext cx="1197764" cy="1092607"/>
          </a:xfrm>
          <a:prstGeom prst="rect">
            <a:avLst/>
          </a:prstGeom>
        </p:spPr>
        <p:txBody>
          <a:bodyPr wrap="square">
            <a:spAutoFit/>
          </a:bodyPr>
          <a:lstStyle/>
          <a:p>
            <a:pPr algn="ctr"/>
            <a:r>
              <a:rPr lang="it-IT" sz="6500" dirty="0">
                <a:solidFill>
                  <a:srgbClr val="F08C25"/>
                </a:solidFill>
                <a:latin typeface="Ubuntu" panose="020B0504030602030204" pitchFamily="34" charset="0"/>
              </a:rPr>
              <a:t>30</a:t>
            </a:r>
          </a:p>
        </p:txBody>
      </p:sp>
      <p:pic>
        <p:nvPicPr>
          <p:cNvPr id="17" name="Immagine 16">
            <a:extLst>
              <a:ext uri="{FF2B5EF4-FFF2-40B4-BE49-F238E27FC236}">
                <a16:creationId xmlns:a16="http://schemas.microsoft.com/office/drawing/2014/main" id="{A92FF04F-7A4E-012D-FBDC-66D86187A19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52856" y="5582206"/>
            <a:ext cx="766045" cy="633160"/>
          </a:xfrm>
          <a:prstGeom prst="rect">
            <a:avLst/>
          </a:prstGeom>
        </p:spPr>
      </p:pic>
      <p:sp>
        <p:nvSpPr>
          <p:cNvPr id="18" name="Rettangolo 17">
            <a:extLst>
              <a:ext uri="{FF2B5EF4-FFF2-40B4-BE49-F238E27FC236}">
                <a16:creationId xmlns:a16="http://schemas.microsoft.com/office/drawing/2014/main" id="{53978A09-55C6-2D62-6C72-FEC429A06C85}"/>
              </a:ext>
            </a:extLst>
          </p:cNvPr>
          <p:cNvSpPr/>
          <p:nvPr/>
        </p:nvSpPr>
        <p:spPr>
          <a:xfrm>
            <a:off x="6096000" y="5846034"/>
            <a:ext cx="2557110" cy="369332"/>
          </a:xfrm>
          <a:prstGeom prst="rect">
            <a:avLst/>
          </a:prstGeom>
        </p:spPr>
        <p:txBody>
          <a:bodyPr wrap="none">
            <a:spAutoFit/>
          </a:bodyPr>
          <a:lstStyle/>
          <a:p>
            <a:r>
              <a:rPr lang="it-IT" dirty="0">
                <a:solidFill>
                  <a:schemeClr val="tx1">
                    <a:lumMod val="65000"/>
                    <a:lumOff val="35000"/>
                  </a:schemeClr>
                </a:solidFill>
                <a:latin typeface="Ubuntu" panose="020B0504030602030204" pitchFamily="34" charset="0"/>
              </a:rPr>
              <a:t>stati membri in Europa</a:t>
            </a:r>
            <a:endParaRPr lang="it-IT" dirty="0">
              <a:solidFill>
                <a:schemeClr val="tx1">
                  <a:lumMod val="65000"/>
                  <a:lumOff val="35000"/>
                </a:schemeClr>
              </a:solidFill>
            </a:endParaRPr>
          </a:p>
        </p:txBody>
      </p:sp>
      <p:sp>
        <p:nvSpPr>
          <p:cNvPr id="33" name="Segnaposto testo 2">
            <a:extLst>
              <a:ext uri="{FF2B5EF4-FFF2-40B4-BE49-F238E27FC236}">
                <a16:creationId xmlns:a16="http://schemas.microsoft.com/office/drawing/2014/main" id="{52B6C439-D7AA-5748-9135-A15859AD4805}"/>
              </a:ext>
            </a:extLst>
          </p:cNvPr>
          <p:cNvSpPr txBox="1">
            <a:spLocks/>
          </p:cNvSpPr>
          <p:nvPr/>
        </p:nvSpPr>
        <p:spPr>
          <a:xfrm>
            <a:off x="1409391" y="1630247"/>
            <a:ext cx="9183758" cy="1054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kern="1200">
                <a:solidFill>
                  <a:schemeClr val="tx1">
                    <a:lumMod val="65000"/>
                    <a:lumOff val="35000"/>
                  </a:schemeClr>
                </a:solidFill>
                <a:latin typeface="Ubuntu" panose="020B0504030602030204" pitchFamily="34" charset="0"/>
                <a:ea typeface="Verdana" panose="020B0604030504040204" pitchFamily="34" charset="0"/>
                <a:cs typeface="Verdana" panose="020B060403050404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t-IT" sz="2300" b="1" dirty="0">
                <a:ea typeface="+mn-ea"/>
                <a:cs typeface="+mn-cs"/>
              </a:rPr>
              <a:t>Una RETE BANCO ALIMENTARE (RBA)</a:t>
            </a:r>
          </a:p>
        </p:txBody>
      </p:sp>
      <p:cxnSp>
        <p:nvCxnSpPr>
          <p:cNvPr id="34" name="Connettore 1 82">
            <a:extLst>
              <a:ext uri="{FF2B5EF4-FFF2-40B4-BE49-F238E27FC236}">
                <a16:creationId xmlns:a16="http://schemas.microsoft.com/office/drawing/2014/main" id="{E52669F5-1D68-EA8B-59E2-15F2E4349354}"/>
              </a:ext>
            </a:extLst>
          </p:cNvPr>
          <p:cNvCxnSpPr>
            <a:cxnSpLocks/>
          </p:cNvCxnSpPr>
          <p:nvPr/>
        </p:nvCxnSpPr>
        <p:spPr>
          <a:xfrm flipV="1">
            <a:off x="4583181" y="5198118"/>
            <a:ext cx="5940314" cy="17737"/>
          </a:xfrm>
          <a:prstGeom prst="line">
            <a:avLst/>
          </a:prstGeom>
        </p:spPr>
        <p:style>
          <a:lnRef idx="1">
            <a:schemeClr val="accent2"/>
          </a:lnRef>
          <a:fillRef idx="0">
            <a:schemeClr val="accent2"/>
          </a:fillRef>
          <a:effectRef idx="0">
            <a:schemeClr val="accent2"/>
          </a:effectRef>
          <a:fontRef idx="minor">
            <a:schemeClr val="tx1"/>
          </a:fontRef>
        </p:style>
      </p:cxnSp>
      <p:cxnSp>
        <p:nvCxnSpPr>
          <p:cNvPr id="39" name="Connettore 1 6">
            <a:extLst>
              <a:ext uri="{FF2B5EF4-FFF2-40B4-BE49-F238E27FC236}">
                <a16:creationId xmlns:a16="http://schemas.microsoft.com/office/drawing/2014/main" id="{AF72CE18-631C-06B0-A2D3-4738975AC7D3}"/>
              </a:ext>
            </a:extLst>
          </p:cNvPr>
          <p:cNvCxnSpPr>
            <a:cxnSpLocks/>
          </p:cNvCxnSpPr>
          <p:nvPr/>
        </p:nvCxnSpPr>
        <p:spPr>
          <a:xfrm>
            <a:off x="4146927" y="1688923"/>
            <a:ext cx="5326197" cy="2623"/>
          </a:xfrm>
          <a:prstGeom prst="line">
            <a:avLst/>
          </a:prstGeom>
        </p:spPr>
        <p:style>
          <a:lnRef idx="1">
            <a:schemeClr val="accent2"/>
          </a:lnRef>
          <a:fillRef idx="0">
            <a:schemeClr val="accent2"/>
          </a:fillRef>
          <a:effectRef idx="0">
            <a:schemeClr val="accent2"/>
          </a:effectRef>
          <a:fontRef idx="minor">
            <a:schemeClr val="tx1"/>
          </a:fontRef>
        </p:style>
      </p:cxnSp>
      <p:pic>
        <p:nvPicPr>
          <p:cNvPr id="3" name="object 4">
            <a:extLst>
              <a:ext uri="{FF2B5EF4-FFF2-40B4-BE49-F238E27FC236}">
                <a16:creationId xmlns:a16="http://schemas.microsoft.com/office/drawing/2014/main" id="{5316B17A-E0E4-C4AF-D259-9056C7CC49D7}"/>
              </a:ext>
            </a:extLst>
          </p:cNvPr>
          <p:cNvPicPr/>
          <p:nvPr/>
        </p:nvPicPr>
        <p:blipFill>
          <a:blip r:embed="rId10"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3538925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5CAD25C-AE70-4FC3-90CC-776E2CF3F0C7}"/>
              </a:ext>
            </a:extLst>
          </p:cNvPr>
          <p:cNvSpPr txBox="1">
            <a:spLocks/>
          </p:cNvSpPr>
          <p:nvPr/>
        </p:nvSpPr>
        <p:spPr>
          <a:xfrm>
            <a:off x="677334" y="638542"/>
            <a:ext cx="11771340" cy="798098"/>
          </a:xfrm>
          <a:prstGeom prst="rect">
            <a:avLst/>
          </a:prstGeom>
        </p:spPr>
        <p:txBody>
          <a:bodyP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a:solidFill>
                  <a:schemeClr val="accent2"/>
                </a:solidFill>
                <a:latin typeface="Ubuntu" panose="020B0504030602030204" pitchFamily="34" charset="0"/>
              </a:rPr>
              <a:t>12. INFORMAZIONI PER IL LETTORE</a:t>
            </a:r>
          </a:p>
        </p:txBody>
      </p:sp>
      <p:sp>
        <p:nvSpPr>
          <p:cNvPr id="5" name="TextBox 4">
            <a:extLst>
              <a:ext uri="{FF2B5EF4-FFF2-40B4-BE49-F238E27FC236}">
                <a16:creationId xmlns:a16="http://schemas.microsoft.com/office/drawing/2014/main" id="{342D1971-96A6-4B81-85E4-8899DA142E0E}"/>
              </a:ext>
            </a:extLst>
          </p:cNvPr>
          <p:cNvSpPr txBox="1"/>
          <p:nvPr/>
        </p:nvSpPr>
        <p:spPr>
          <a:xfrm>
            <a:off x="426200" y="1407698"/>
            <a:ext cx="9284959" cy="584775"/>
          </a:xfrm>
          <a:prstGeom prst="rect">
            <a:avLst/>
          </a:prstGeom>
          <a:noFill/>
        </p:spPr>
        <p:txBody>
          <a:bodyPr wrap="square">
            <a:spAutoFit/>
          </a:bodyPr>
          <a:lstStyle/>
          <a:p>
            <a:pPr marL="29"/>
            <a:r>
              <a:rPr lang="it-IT" sz="1600" b="1" i="0" spc="-25" baseline="0" dirty="0">
                <a:solidFill>
                  <a:srgbClr val="000000"/>
                </a:solidFill>
                <a:latin typeface="+mj-lt"/>
              </a:rPr>
              <a:t>Come sostenere il Banco Alimentare della Puglia: </a:t>
            </a:r>
            <a:r>
              <a:rPr lang="it-IT" sz="1600" i="0" spc="-25" baseline="0" dirty="0">
                <a:solidFill>
                  <a:srgbClr val="000000"/>
                </a:solidFill>
                <a:latin typeface="+mj-lt"/>
              </a:rPr>
              <a:t>di seguito sono elencati cinque modi concerti per contribuire a sostenere l’attività di banco alimentare</a:t>
            </a:r>
            <a:endParaRPr lang="it-IT" sz="1600" b="1" i="0" spc="-25" baseline="0" dirty="0">
              <a:solidFill>
                <a:srgbClr val="000000"/>
              </a:solidFill>
              <a:latin typeface="+mj-lt"/>
            </a:endParaRPr>
          </a:p>
        </p:txBody>
      </p:sp>
      <p:cxnSp>
        <p:nvCxnSpPr>
          <p:cNvPr id="13" name="Connector: Curved 12">
            <a:extLst>
              <a:ext uri="{FF2B5EF4-FFF2-40B4-BE49-F238E27FC236}">
                <a16:creationId xmlns:a16="http://schemas.microsoft.com/office/drawing/2014/main" id="{762BB84D-A432-4A07-901A-3D707E4BA381}"/>
              </a:ext>
            </a:extLst>
          </p:cNvPr>
          <p:cNvCxnSpPr>
            <a:cxnSpLocks/>
          </p:cNvCxnSpPr>
          <p:nvPr/>
        </p:nvCxnSpPr>
        <p:spPr>
          <a:xfrm rot="10800000" flipV="1">
            <a:off x="4445724" y="2252585"/>
            <a:ext cx="4037152" cy="3733800"/>
          </a:xfrm>
          <a:prstGeom prst="curvedConnector3">
            <a:avLst>
              <a:gd name="adj1" fmla="val 171742"/>
            </a:avLst>
          </a:prstGeom>
          <a:ln w="47625">
            <a:prstDash val="sysDot"/>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B042E0E-24DE-437B-B4DE-2F477FD135C4}"/>
              </a:ext>
            </a:extLst>
          </p:cNvPr>
          <p:cNvSpPr/>
          <p:nvPr/>
        </p:nvSpPr>
        <p:spPr>
          <a:xfrm>
            <a:off x="7467597" y="1893629"/>
            <a:ext cx="720000" cy="720000"/>
          </a:xfrm>
          <a:prstGeom prst="ellipse">
            <a:avLst/>
          </a:prstGeom>
          <a:solidFill>
            <a:schemeClr val="bg1"/>
          </a:solidFill>
          <a:ln>
            <a:solidFill>
              <a:srgbClr val="E84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Oval 34">
            <a:extLst>
              <a:ext uri="{FF2B5EF4-FFF2-40B4-BE49-F238E27FC236}">
                <a16:creationId xmlns:a16="http://schemas.microsoft.com/office/drawing/2014/main" id="{4DB69B62-7C1A-4206-AE63-7CB82D96D40A}"/>
              </a:ext>
            </a:extLst>
          </p:cNvPr>
          <p:cNvSpPr/>
          <p:nvPr/>
        </p:nvSpPr>
        <p:spPr>
          <a:xfrm>
            <a:off x="5168904" y="2134929"/>
            <a:ext cx="720000" cy="720000"/>
          </a:xfrm>
          <a:prstGeom prst="ellipse">
            <a:avLst/>
          </a:prstGeom>
          <a:solidFill>
            <a:schemeClr val="bg1"/>
          </a:solidFill>
          <a:ln>
            <a:solidFill>
              <a:srgbClr val="E84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Oval 35">
            <a:extLst>
              <a:ext uri="{FF2B5EF4-FFF2-40B4-BE49-F238E27FC236}">
                <a16:creationId xmlns:a16="http://schemas.microsoft.com/office/drawing/2014/main" id="{45F00E21-F7C6-4859-8E1E-52BA6D35B2DD}"/>
              </a:ext>
            </a:extLst>
          </p:cNvPr>
          <p:cNvSpPr/>
          <p:nvPr/>
        </p:nvSpPr>
        <p:spPr>
          <a:xfrm>
            <a:off x="2875802" y="2736065"/>
            <a:ext cx="720000" cy="720000"/>
          </a:xfrm>
          <a:prstGeom prst="ellipse">
            <a:avLst/>
          </a:prstGeom>
          <a:solidFill>
            <a:schemeClr val="bg1"/>
          </a:solidFill>
          <a:ln>
            <a:solidFill>
              <a:srgbClr val="E84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Oval 36">
            <a:extLst>
              <a:ext uri="{FF2B5EF4-FFF2-40B4-BE49-F238E27FC236}">
                <a16:creationId xmlns:a16="http://schemas.microsoft.com/office/drawing/2014/main" id="{1C71D398-ABC9-4026-A2AF-EA6CDDEBAE51}"/>
              </a:ext>
            </a:extLst>
          </p:cNvPr>
          <p:cNvSpPr/>
          <p:nvPr/>
        </p:nvSpPr>
        <p:spPr>
          <a:xfrm>
            <a:off x="1240927" y="4146887"/>
            <a:ext cx="720000" cy="720000"/>
          </a:xfrm>
          <a:prstGeom prst="ellipse">
            <a:avLst/>
          </a:prstGeom>
          <a:solidFill>
            <a:schemeClr val="bg1"/>
          </a:solidFill>
          <a:ln>
            <a:solidFill>
              <a:srgbClr val="E84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Oval 37">
            <a:extLst>
              <a:ext uri="{FF2B5EF4-FFF2-40B4-BE49-F238E27FC236}">
                <a16:creationId xmlns:a16="http://schemas.microsoft.com/office/drawing/2014/main" id="{503619F2-F34B-4029-A067-E904F3CFC24C}"/>
              </a:ext>
            </a:extLst>
          </p:cNvPr>
          <p:cNvSpPr/>
          <p:nvPr/>
        </p:nvSpPr>
        <p:spPr>
          <a:xfrm>
            <a:off x="2913175" y="5338758"/>
            <a:ext cx="720000" cy="720000"/>
          </a:xfrm>
          <a:prstGeom prst="ellipse">
            <a:avLst/>
          </a:prstGeom>
          <a:solidFill>
            <a:schemeClr val="bg1"/>
          </a:solidFill>
          <a:ln>
            <a:solidFill>
              <a:srgbClr val="E84C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0" name="Graphic 39" descr="Grocery bag with solid fill">
            <a:extLst>
              <a:ext uri="{FF2B5EF4-FFF2-40B4-BE49-F238E27FC236}">
                <a16:creationId xmlns:a16="http://schemas.microsoft.com/office/drawing/2014/main" id="{B58CB544-54B2-4622-A775-51434C83D5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56497" y="1980197"/>
            <a:ext cx="540000" cy="540000"/>
          </a:xfrm>
          <a:prstGeom prst="rect">
            <a:avLst/>
          </a:prstGeom>
        </p:spPr>
      </p:pic>
      <p:pic>
        <p:nvPicPr>
          <p:cNvPr id="42" name="Graphic 41" descr="Euro with solid fill">
            <a:extLst>
              <a:ext uri="{FF2B5EF4-FFF2-40B4-BE49-F238E27FC236}">
                <a16:creationId xmlns:a16="http://schemas.microsoft.com/office/drawing/2014/main" id="{63F07911-2714-45E2-9909-B0E8C465DB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41954" y="2230097"/>
            <a:ext cx="540000" cy="540000"/>
          </a:xfrm>
          <a:prstGeom prst="rect">
            <a:avLst/>
          </a:prstGeom>
        </p:spPr>
      </p:pic>
      <p:sp>
        <p:nvSpPr>
          <p:cNvPr id="43" name="TextBox 42">
            <a:extLst>
              <a:ext uri="{FF2B5EF4-FFF2-40B4-BE49-F238E27FC236}">
                <a16:creationId xmlns:a16="http://schemas.microsoft.com/office/drawing/2014/main" id="{FC57F884-7DD4-4402-BEEC-54E159081F0D}"/>
              </a:ext>
            </a:extLst>
          </p:cNvPr>
          <p:cNvSpPr txBox="1"/>
          <p:nvPr/>
        </p:nvSpPr>
        <p:spPr>
          <a:xfrm>
            <a:off x="2892431" y="2784334"/>
            <a:ext cx="654050" cy="646331"/>
          </a:xfrm>
          <a:prstGeom prst="rect">
            <a:avLst/>
          </a:prstGeom>
          <a:noFill/>
        </p:spPr>
        <p:txBody>
          <a:bodyPr wrap="square" rtlCol="0">
            <a:spAutoFit/>
          </a:bodyPr>
          <a:lstStyle/>
          <a:p>
            <a:pPr algn="ctr"/>
            <a:r>
              <a:rPr lang="it-IT" b="1" dirty="0">
                <a:solidFill>
                  <a:srgbClr val="E84C22"/>
                </a:solidFill>
              </a:rPr>
              <a:t>5 X </a:t>
            </a:r>
          </a:p>
          <a:p>
            <a:pPr algn="ctr"/>
            <a:r>
              <a:rPr lang="it-IT" b="1" dirty="0">
                <a:solidFill>
                  <a:srgbClr val="E84C22"/>
                </a:solidFill>
              </a:rPr>
              <a:t>1000</a:t>
            </a:r>
          </a:p>
        </p:txBody>
      </p:sp>
      <p:pic>
        <p:nvPicPr>
          <p:cNvPr id="45" name="Graphic 44" descr="City with solid fill">
            <a:extLst>
              <a:ext uri="{FF2B5EF4-FFF2-40B4-BE49-F238E27FC236}">
                <a16:creationId xmlns:a16="http://schemas.microsoft.com/office/drawing/2014/main" id="{B404ECD1-4C38-48AD-8D2B-A84AD8E9EB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53627" y="4170285"/>
            <a:ext cx="648000" cy="648000"/>
          </a:xfrm>
          <a:prstGeom prst="rect">
            <a:avLst/>
          </a:prstGeom>
        </p:spPr>
      </p:pic>
      <p:pic>
        <p:nvPicPr>
          <p:cNvPr id="49" name="Graphic 48" descr="Signature with solid fill">
            <a:extLst>
              <a:ext uri="{FF2B5EF4-FFF2-40B4-BE49-F238E27FC236}">
                <a16:creationId xmlns:a16="http://schemas.microsoft.com/office/drawing/2014/main" id="{B125E9AD-2B1F-44B7-98C6-46CDFCB26F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38575" y="5386802"/>
            <a:ext cx="576000" cy="576000"/>
          </a:xfrm>
          <a:prstGeom prst="rect">
            <a:avLst/>
          </a:prstGeom>
        </p:spPr>
      </p:pic>
      <p:sp>
        <p:nvSpPr>
          <p:cNvPr id="50" name="TextBox 49">
            <a:extLst>
              <a:ext uri="{FF2B5EF4-FFF2-40B4-BE49-F238E27FC236}">
                <a16:creationId xmlns:a16="http://schemas.microsoft.com/office/drawing/2014/main" id="{C43D7850-DA7F-4C00-A19C-F1C5EA341872}"/>
              </a:ext>
            </a:extLst>
          </p:cNvPr>
          <p:cNvSpPr txBox="1"/>
          <p:nvPr/>
        </p:nvSpPr>
        <p:spPr>
          <a:xfrm>
            <a:off x="7064496" y="2661517"/>
            <a:ext cx="1977904" cy="1061829"/>
          </a:xfrm>
          <a:prstGeom prst="rect">
            <a:avLst/>
          </a:prstGeom>
          <a:noFill/>
        </p:spPr>
        <p:txBody>
          <a:bodyPr wrap="square">
            <a:spAutoFit/>
          </a:bodyPr>
          <a:lstStyle/>
          <a:p>
            <a:pPr marL="29" algn="just"/>
            <a:r>
              <a:rPr lang="it-IT" sz="1050" b="1" i="0" spc="-25" baseline="0" dirty="0">
                <a:solidFill>
                  <a:srgbClr val="000000"/>
                </a:solidFill>
                <a:latin typeface="+mj-lt"/>
              </a:rPr>
              <a:t>DONAZIONE PRODOTTI </a:t>
            </a:r>
          </a:p>
          <a:p>
            <a:pPr marL="29" algn="just"/>
            <a:r>
              <a:rPr lang="it-IT" sz="1050" b="1" i="0" spc="-25" baseline="0" dirty="0">
                <a:solidFill>
                  <a:srgbClr val="000000"/>
                </a:solidFill>
                <a:latin typeface="+mj-lt"/>
              </a:rPr>
              <a:t>ALIMENTARI</a:t>
            </a:r>
          </a:p>
          <a:p>
            <a:pPr marL="29" algn="just"/>
            <a:r>
              <a:rPr lang="it-IT" sz="1050" spc="-25" dirty="0">
                <a:solidFill>
                  <a:srgbClr val="000000"/>
                </a:solidFill>
                <a:latin typeface="+mj-lt"/>
              </a:rPr>
              <a:t>Attraverso la donazione di eccedenze alimentari restituiamo valore e beni scartati e non più commercializzabili</a:t>
            </a:r>
            <a:endParaRPr lang="it-IT" sz="1050" i="0" spc="-25" baseline="0" dirty="0">
              <a:solidFill>
                <a:srgbClr val="000000"/>
              </a:solidFill>
              <a:latin typeface="+mj-lt"/>
            </a:endParaRPr>
          </a:p>
        </p:txBody>
      </p:sp>
      <p:sp>
        <p:nvSpPr>
          <p:cNvPr id="51" name="TextBox 50">
            <a:extLst>
              <a:ext uri="{FF2B5EF4-FFF2-40B4-BE49-F238E27FC236}">
                <a16:creationId xmlns:a16="http://schemas.microsoft.com/office/drawing/2014/main" id="{5BD63438-C0D6-4A3D-88B4-EB30DE93E9ED}"/>
              </a:ext>
            </a:extLst>
          </p:cNvPr>
          <p:cNvSpPr txBox="1"/>
          <p:nvPr/>
        </p:nvSpPr>
        <p:spPr>
          <a:xfrm>
            <a:off x="4697720" y="2901872"/>
            <a:ext cx="1977904" cy="900246"/>
          </a:xfrm>
          <a:prstGeom prst="rect">
            <a:avLst/>
          </a:prstGeom>
          <a:noFill/>
        </p:spPr>
        <p:txBody>
          <a:bodyPr wrap="square">
            <a:spAutoFit/>
          </a:bodyPr>
          <a:lstStyle/>
          <a:p>
            <a:pPr marL="29" algn="just"/>
            <a:r>
              <a:rPr lang="it-IT" sz="1050" b="1" i="0" spc="-25" baseline="0" dirty="0">
                <a:solidFill>
                  <a:srgbClr val="000000"/>
                </a:solidFill>
                <a:latin typeface="+mj-lt"/>
              </a:rPr>
              <a:t>DONAZIONE ECONOMICA</a:t>
            </a:r>
          </a:p>
          <a:p>
            <a:pPr marL="29" algn="just"/>
            <a:r>
              <a:rPr lang="it-IT" sz="1050" spc="-25" dirty="0">
                <a:solidFill>
                  <a:srgbClr val="000000"/>
                </a:solidFill>
                <a:latin typeface="+mj-lt"/>
              </a:rPr>
              <a:t>Puoi sostenere l’opera di Banco Alimentare con una elargizione liberale tramite ad esempio bonifico bancario o carta di credito</a:t>
            </a:r>
            <a:endParaRPr lang="it-IT" sz="1050" i="0" spc="-25" baseline="0" dirty="0">
              <a:solidFill>
                <a:srgbClr val="000000"/>
              </a:solidFill>
              <a:latin typeface="+mj-lt"/>
            </a:endParaRPr>
          </a:p>
        </p:txBody>
      </p:sp>
      <p:sp>
        <p:nvSpPr>
          <p:cNvPr id="52" name="TextBox 51">
            <a:extLst>
              <a:ext uri="{FF2B5EF4-FFF2-40B4-BE49-F238E27FC236}">
                <a16:creationId xmlns:a16="http://schemas.microsoft.com/office/drawing/2014/main" id="{890DC63C-82EF-488F-818D-7928575BA74C}"/>
              </a:ext>
            </a:extLst>
          </p:cNvPr>
          <p:cNvSpPr txBox="1"/>
          <p:nvPr/>
        </p:nvSpPr>
        <p:spPr>
          <a:xfrm>
            <a:off x="2305134" y="3509130"/>
            <a:ext cx="1977904" cy="1061829"/>
          </a:xfrm>
          <a:prstGeom prst="rect">
            <a:avLst/>
          </a:prstGeom>
          <a:noFill/>
        </p:spPr>
        <p:txBody>
          <a:bodyPr wrap="square">
            <a:spAutoFit/>
          </a:bodyPr>
          <a:lstStyle/>
          <a:p>
            <a:pPr marL="29" algn="just"/>
            <a:r>
              <a:rPr lang="it-IT" sz="1050" b="1" i="0" spc="-25" baseline="0" dirty="0">
                <a:solidFill>
                  <a:srgbClr val="000000"/>
                </a:solidFill>
                <a:latin typeface="+mj-lt"/>
              </a:rPr>
              <a:t>5X1000</a:t>
            </a:r>
          </a:p>
          <a:p>
            <a:pPr marL="29" algn="just"/>
            <a:r>
              <a:rPr lang="it-IT" sz="1050" spc="-25" dirty="0">
                <a:solidFill>
                  <a:srgbClr val="000000"/>
                </a:solidFill>
                <a:latin typeface="+mj-lt"/>
              </a:rPr>
              <a:t>Non costa nulla e per noi vale molto. Basta firmare nell’apposito riquadro della dichiarazione dei redditi e inserire il codice fiscale 97075370151</a:t>
            </a:r>
            <a:endParaRPr lang="it-IT" sz="1050" i="0" spc="-25" baseline="0" dirty="0">
              <a:solidFill>
                <a:srgbClr val="000000"/>
              </a:solidFill>
              <a:latin typeface="+mj-lt"/>
            </a:endParaRPr>
          </a:p>
        </p:txBody>
      </p:sp>
      <p:sp>
        <p:nvSpPr>
          <p:cNvPr id="53" name="TextBox 52">
            <a:extLst>
              <a:ext uri="{FF2B5EF4-FFF2-40B4-BE49-F238E27FC236}">
                <a16:creationId xmlns:a16="http://schemas.microsoft.com/office/drawing/2014/main" id="{EC3EDAD6-CE11-4DDD-826A-634AD2353564}"/>
              </a:ext>
            </a:extLst>
          </p:cNvPr>
          <p:cNvSpPr txBox="1"/>
          <p:nvPr/>
        </p:nvSpPr>
        <p:spPr>
          <a:xfrm>
            <a:off x="251975" y="4897863"/>
            <a:ext cx="1977904" cy="1061829"/>
          </a:xfrm>
          <a:prstGeom prst="rect">
            <a:avLst/>
          </a:prstGeom>
          <a:noFill/>
        </p:spPr>
        <p:txBody>
          <a:bodyPr wrap="square">
            <a:spAutoFit/>
          </a:bodyPr>
          <a:lstStyle/>
          <a:p>
            <a:pPr marL="29" algn="just"/>
            <a:r>
              <a:rPr lang="it-IT" sz="1050" b="1" i="0" spc="-25" baseline="0" dirty="0">
                <a:solidFill>
                  <a:srgbClr val="000000"/>
                </a:solidFill>
                <a:latin typeface="+mj-lt"/>
              </a:rPr>
              <a:t>ATTIVITA’ AZIENDALI</a:t>
            </a:r>
          </a:p>
          <a:p>
            <a:pPr marL="29" algn="just"/>
            <a:r>
              <a:rPr lang="it-IT" sz="1050" spc="-25" dirty="0">
                <a:solidFill>
                  <a:srgbClr val="000000"/>
                </a:solidFill>
                <a:latin typeface="+mj-lt"/>
              </a:rPr>
              <a:t>Le aziende possono coinvolgere i proprio dipendenti con attività di volontariato d’impresa, payroll giving, collette aziendali e campagne di raccolta fondi</a:t>
            </a:r>
            <a:endParaRPr lang="it-IT" sz="1050" i="0" spc="-25" baseline="0" dirty="0">
              <a:solidFill>
                <a:srgbClr val="000000"/>
              </a:solidFill>
              <a:latin typeface="+mj-lt"/>
            </a:endParaRPr>
          </a:p>
        </p:txBody>
      </p:sp>
      <p:sp>
        <p:nvSpPr>
          <p:cNvPr id="54" name="TextBox 53">
            <a:extLst>
              <a:ext uri="{FF2B5EF4-FFF2-40B4-BE49-F238E27FC236}">
                <a16:creationId xmlns:a16="http://schemas.microsoft.com/office/drawing/2014/main" id="{C11B6384-4F5B-4FC6-BE42-0D06B758F973}"/>
              </a:ext>
            </a:extLst>
          </p:cNvPr>
          <p:cNvSpPr txBox="1"/>
          <p:nvPr/>
        </p:nvSpPr>
        <p:spPr>
          <a:xfrm>
            <a:off x="1728747" y="6143258"/>
            <a:ext cx="3300453" cy="577081"/>
          </a:xfrm>
          <a:prstGeom prst="rect">
            <a:avLst/>
          </a:prstGeom>
          <a:noFill/>
        </p:spPr>
        <p:txBody>
          <a:bodyPr wrap="square">
            <a:spAutoFit/>
          </a:bodyPr>
          <a:lstStyle/>
          <a:p>
            <a:pPr marL="29" algn="just"/>
            <a:r>
              <a:rPr lang="it-IT" sz="1050" b="1" i="0" spc="-25" baseline="0" dirty="0">
                <a:solidFill>
                  <a:srgbClr val="000000"/>
                </a:solidFill>
                <a:latin typeface="+mj-lt"/>
              </a:rPr>
              <a:t>LASCITO TESTAMENTARIO</a:t>
            </a:r>
          </a:p>
          <a:p>
            <a:pPr marL="29" algn="just"/>
            <a:r>
              <a:rPr lang="it-IT" sz="1050" spc="-25" dirty="0">
                <a:solidFill>
                  <a:srgbClr val="000000"/>
                </a:solidFill>
                <a:latin typeface="+mj-lt"/>
              </a:rPr>
              <a:t>Un gesto di solidarietà per lasciare un segno nel tempo a sostegno dell’opera quotidiana di Banco Alimentare</a:t>
            </a:r>
            <a:endParaRPr lang="it-IT" sz="1050" i="0" spc="-25" baseline="0" dirty="0">
              <a:solidFill>
                <a:srgbClr val="000000"/>
              </a:solidFill>
              <a:latin typeface="+mj-lt"/>
            </a:endParaRPr>
          </a:p>
        </p:txBody>
      </p:sp>
      <p:pic>
        <p:nvPicPr>
          <p:cNvPr id="55" name="Picture 2" descr="Post It Note Icon #333199 - Free Icons Library">
            <a:extLst>
              <a:ext uri="{FF2B5EF4-FFF2-40B4-BE49-F238E27FC236}">
                <a16:creationId xmlns:a16="http://schemas.microsoft.com/office/drawing/2014/main" id="{960FED5C-4F25-424A-8DA1-17976252B1D7}"/>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512" b="94884" l="10000" r="90000">
                        <a14:foregroundMark x1="38000" y1="90930" x2="46833" y2="92558"/>
                        <a14:foregroundMark x1="46833" y1="92558" x2="79667" y2="81628"/>
                        <a14:foregroundMark x1="79667" y1="81628" x2="84000" y2="70698"/>
                        <a14:foregroundMark x1="84000" y1="70698" x2="77667" y2="57674"/>
                        <a14:foregroundMark x1="36833" y1="92791" x2="27500" y2="95116"/>
                        <a14:foregroundMark x1="27500" y1="95116" x2="36833" y2="94884"/>
                        <a14:foregroundMark x1="36833" y1="94884" x2="36500" y2="92326"/>
                        <a14:foregroundMark x1="42000" y1="6512" x2="42000" y2="6512"/>
                        <a14:foregroundMark x1="40667" y1="6512" x2="40333" y2="20000"/>
                        <a14:foregroundMark x1="40333" y1="20000" x2="46833" y2="11395"/>
                        <a14:foregroundMark x1="46833" y1="11395" x2="39667" y2="17209"/>
                      </a14:backgroundRemoval>
                    </a14:imgEffect>
                  </a14:imgLayer>
                </a14:imgProps>
              </a:ext>
              <a:ext uri="{28A0092B-C50C-407E-A947-70E740481C1C}">
                <a14:useLocalDpi xmlns:a14="http://schemas.microsoft.com/office/drawing/2010/main" val="0"/>
              </a:ext>
            </a:extLst>
          </a:blip>
          <a:srcRect/>
          <a:stretch>
            <a:fillRect/>
          </a:stretch>
        </p:blipFill>
        <p:spPr bwMode="auto">
          <a:xfrm>
            <a:off x="5528904" y="4079580"/>
            <a:ext cx="3648061" cy="2614443"/>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401C5464-1170-4B6E-9C0C-9B12D0501C7B}"/>
              </a:ext>
            </a:extLst>
          </p:cNvPr>
          <p:cNvSpPr txBox="1"/>
          <p:nvPr/>
        </p:nvSpPr>
        <p:spPr>
          <a:xfrm rot="21184617">
            <a:off x="6129429" y="5006033"/>
            <a:ext cx="2350087" cy="461665"/>
          </a:xfrm>
          <a:prstGeom prst="rect">
            <a:avLst/>
          </a:prstGeom>
          <a:noFill/>
        </p:spPr>
        <p:txBody>
          <a:bodyPr wrap="square" rtlCol="0">
            <a:spAutoFit/>
          </a:bodyPr>
          <a:lstStyle/>
          <a:p>
            <a:pPr algn="ctr"/>
            <a:r>
              <a:rPr lang="en-US" sz="1200" b="1" i="1" dirty="0"/>
              <a:t> IBAN: </a:t>
            </a:r>
            <a:r>
              <a:rPr lang="en-US" sz="1200" b="1" dirty="0"/>
              <a:t>IT48Z030690906100000005157</a:t>
            </a:r>
          </a:p>
        </p:txBody>
      </p:sp>
    </p:spTree>
    <p:extLst>
      <p:ext uri="{BB962C8B-B14F-4D97-AF65-F5344CB8AC3E}">
        <p14:creationId xmlns:p14="http://schemas.microsoft.com/office/powerpoint/2010/main" val="426028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E0AE9C5-FE91-4F62-AF74-4B7CC8E2C2A4}"/>
              </a:ext>
            </a:extLst>
          </p:cNvPr>
          <p:cNvSpPr txBox="1"/>
          <p:nvPr/>
        </p:nvSpPr>
        <p:spPr>
          <a:xfrm>
            <a:off x="2416628" y="569167"/>
            <a:ext cx="4805265" cy="646331"/>
          </a:xfrm>
          <a:prstGeom prst="rect">
            <a:avLst/>
          </a:prstGeom>
          <a:noFill/>
        </p:spPr>
        <p:txBody>
          <a:bodyPr wrap="square" rtlCol="0">
            <a:spAutoFit/>
          </a:bodyPr>
          <a:lstStyle/>
          <a:p>
            <a:pPr algn="ctr"/>
            <a:r>
              <a:rPr lang="it-IT" sz="3600" b="1" i="1" dirty="0">
                <a:solidFill>
                  <a:schemeClr val="accent2"/>
                </a:solidFill>
                <a:latin typeface="Ubuntu" panose="020B0504030602030204" pitchFamily="34" charset="0"/>
              </a:rPr>
              <a:t>Ringraziamenti</a:t>
            </a:r>
          </a:p>
        </p:txBody>
      </p:sp>
      <p:sp>
        <p:nvSpPr>
          <p:cNvPr id="4" name="CasellaDiTesto 3">
            <a:extLst>
              <a:ext uri="{FF2B5EF4-FFF2-40B4-BE49-F238E27FC236}">
                <a16:creationId xmlns:a16="http://schemas.microsoft.com/office/drawing/2014/main" id="{9285C1D4-3DAF-4019-9EAC-B95EDEA63527}"/>
              </a:ext>
            </a:extLst>
          </p:cNvPr>
          <p:cNvSpPr txBox="1"/>
          <p:nvPr/>
        </p:nvSpPr>
        <p:spPr>
          <a:xfrm>
            <a:off x="1299231" y="1406525"/>
            <a:ext cx="7576457" cy="6740307"/>
          </a:xfrm>
          <a:prstGeom prst="rect">
            <a:avLst/>
          </a:prstGeom>
          <a:noFill/>
        </p:spPr>
        <p:txBody>
          <a:bodyPr wrap="square" rtlCol="0">
            <a:spAutoFit/>
          </a:bodyPr>
          <a:lstStyle/>
          <a:p>
            <a:pPr algn="just"/>
            <a:r>
              <a:rPr lang="it-IT" sz="1600" dirty="0">
                <a:latin typeface="Arial" panose="020B0604020202020204" pitchFamily="34" charset="0"/>
                <a:cs typeface="Arial" panose="020B0604020202020204" pitchFamily="34" charset="0"/>
              </a:rPr>
              <a:t>Grazie a tutti coloro  sono stati, ci sono e ci saranno vicini credendo e sostenendo la mission di Banco Alimentare.</a:t>
            </a:r>
          </a:p>
          <a:p>
            <a:pPr algn="just"/>
            <a:endParaRPr lang="it-IT" sz="1600" dirty="0">
              <a:latin typeface="Arial" panose="020B0604020202020204" pitchFamily="34" charset="0"/>
              <a:cs typeface="Arial" panose="020B0604020202020204" pitchFamily="34" charset="0"/>
            </a:endParaRPr>
          </a:p>
          <a:p>
            <a:pPr algn="ctr"/>
            <a:r>
              <a:rPr lang="it-IT" sz="1600" dirty="0">
                <a:latin typeface="Arial" panose="020B0604020202020204" pitchFamily="34" charset="0"/>
                <a:cs typeface="Arial" panose="020B0604020202020204" pitchFamily="34" charset="0"/>
              </a:rPr>
              <a:t>In particolar modo:</a:t>
            </a:r>
          </a:p>
          <a:p>
            <a:pPr algn="just"/>
            <a:endParaRPr lang="it-IT"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it-IT" sz="1600" dirty="0">
                <a:latin typeface="Arial" panose="020B0604020202020204" pitchFamily="34" charset="0"/>
                <a:cs typeface="Arial" panose="020B0604020202020204" pitchFamily="34" charset="0"/>
              </a:rPr>
              <a:t> le 169 strutture caritative che sono la voce del Banco Alimentare fungendo da tramite tra il Banco Alimentare e i più bisognosi;</a:t>
            </a:r>
          </a:p>
          <a:p>
            <a:pPr algn="just"/>
            <a:endParaRPr lang="it-IT" sz="1600" dirty="0">
              <a:latin typeface="Arial" panose="020B0604020202020204" pitchFamily="34" charset="0"/>
              <a:cs typeface="Arial" panose="020B0604020202020204" pitchFamily="34" charset="0"/>
            </a:endParaRPr>
          </a:p>
          <a:p>
            <a:pPr algn="just"/>
            <a:endParaRPr lang="it-IT"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it-IT" sz="1600" dirty="0">
                <a:latin typeface="Arial" panose="020B0604020202020204" pitchFamily="34" charset="0"/>
                <a:cs typeface="Arial" panose="020B0604020202020204" pitchFamily="34" charset="0"/>
              </a:rPr>
              <a:t> le aziende della filiera agroalimentare, la Grande distribuzione Organizzata e la ristorazione collettiva che giornalmente donano le eccedenze alimentari; </a:t>
            </a:r>
          </a:p>
          <a:p>
            <a:pPr marL="285750" indent="-285750" algn="just">
              <a:buFont typeface="Wingdings" panose="05000000000000000000" pitchFamily="2" charset="2"/>
              <a:buChar char="Ø"/>
            </a:pPr>
            <a:endParaRPr lang="it-IT"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it-IT" sz="1600" dirty="0">
                <a:latin typeface="Arial" panose="020B0604020202020204" pitchFamily="34" charset="0"/>
                <a:cs typeface="Arial" panose="020B0604020202020204" pitchFamily="34" charset="0"/>
              </a:rPr>
              <a:t>Ai nostri volontari che grazie alla loro disponibilità e sensibilità sono un valore aggiunto per la nostra attività; ai dipendenti senza il cui operato tutto questo non potrebbe funzionare; </a:t>
            </a:r>
          </a:p>
          <a:p>
            <a:pPr algn="just"/>
            <a:endParaRPr lang="it-IT"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it-IT" sz="1600" dirty="0">
                <a:latin typeface="Arial" panose="020B0604020202020204" pitchFamily="34" charset="0"/>
                <a:cs typeface="Arial" panose="020B0604020202020204" pitchFamily="34" charset="0"/>
              </a:rPr>
              <a:t>grazie a tutti coloro che ogni anno partecipano alla Colletta Alimentare fornendo un aiuto prezioso, più di quanto lo si possa immaginare;</a:t>
            </a:r>
          </a:p>
          <a:p>
            <a:pPr algn="just"/>
            <a:endParaRPr lang="it-IT"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it-IT" sz="1600" dirty="0">
                <a:latin typeface="Arial" panose="020B0604020202020204" pitchFamily="34" charset="0"/>
                <a:cs typeface="Arial" panose="020B0604020202020204" pitchFamily="34" charset="0"/>
              </a:rPr>
              <a:t>Grazie a coloro che hanno scelto di destinare il loro 5xmille, un gesto prezioso per la nostra attività.</a:t>
            </a:r>
          </a:p>
          <a:p>
            <a:pPr algn="just"/>
            <a:endParaRPr lang="it-IT" sz="1600" dirty="0">
              <a:latin typeface="Arial" panose="020B0604020202020204" pitchFamily="34" charset="0"/>
              <a:cs typeface="Arial" panose="020B0604020202020204" pitchFamily="34" charset="0"/>
            </a:endParaRPr>
          </a:p>
          <a:p>
            <a:pPr algn="just"/>
            <a:endParaRPr lang="it-IT"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it-IT" sz="1600" dirty="0">
              <a:latin typeface="Arial" panose="020B0604020202020204" pitchFamily="34" charset="0"/>
              <a:cs typeface="Arial" panose="020B0604020202020204" pitchFamily="34" charset="0"/>
            </a:endParaRPr>
          </a:p>
          <a:p>
            <a:pPr algn="just"/>
            <a:endParaRPr lang="it-IT" sz="1600" dirty="0">
              <a:latin typeface="Arial" panose="020B0604020202020204" pitchFamily="34" charset="0"/>
              <a:cs typeface="Arial" panose="020B0604020202020204" pitchFamily="34" charset="0"/>
            </a:endParaRPr>
          </a:p>
          <a:p>
            <a:pPr algn="just"/>
            <a:endParaRPr lang="it-IT"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it-I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771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0ECEBB-E6FD-FB4E-B264-3E92217DF6BE}"/>
              </a:ext>
            </a:extLst>
          </p:cNvPr>
          <p:cNvSpPr>
            <a:spLocks noGrp="1"/>
          </p:cNvSpPr>
          <p:nvPr>
            <p:ph type="title"/>
          </p:nvPr>
        </p:nvSpPr>
        <p:spPr>
          <a:xfrm>
            <a:off x="2398001" y="406835"/>
            <a:ext cx="10515600" cy="915554"/>
          </a:xfrm>
        </p:spPr>
        <p:txBody>
          <a:bodyPr>
            <a:normAutofit/>
          </a:bodyPr>
          <a:lstStyle/>
          <a:p>
            <a:pPr algn="l"/>
            <a:r>
              <a:rPr lang="it-IT" b="1" dirty="0">
                <a:solidFill>
                  <a:srgbClr val="FFC000"/>
                </a:solidFill>
                <a:latin typeface="Ubuntu" panose="020B0504030602030204" pitchFamily="34" charset="0"/>
              </a:rPr>
              <a:t>1. CHI SIAMO / 2</a:t>
            </a:r>
          </a:p>
        </p:txBody>
      </p:sp>
      <p:sp>
        <p:nvSpPr>
          <p:cNvPr id="3" name="Segnaposto testo 2">
            <a:extLst>
              <a:ext uri="{FF2B5EF4-FFF2-40B4-BE49-F238E27FC236}">
                <a16:creationId xmlns:a16="http://schemas.microsoft.com/office/drawing/2014/main" id="{52B6C439-D7AA-5748-9135-A15859AD4805}"/>
              </a:ext>
            </a:extLst>
          </p:cNvPr>
          <p:cNvSpPr>
            <a:spLocks noGrp="1"/>
          </p:cNvSpPr>
          <p:nvPr>
            <p:ph idx="1"/>
          </p:nvPr>
        </p:nvSpPr>
        <p:spPr>
          <a:xfrm>
            <a:off x="290687" y="1023029"/>
            <a:ext cx="9144626" cy="1054100"/>
          </a:xfrm>
        </p:spPr>
        <p:txBody>
          <a:bodyPr>
            <a:normAutofit lnSpcReduction="10000"/>
          </a:bodyPr>
          <a:lstStyle/>
          <a:p>
            <a:pPr algn="just">
              <a:lnSpc>
                <a:spcPct val="100000"/>
              </a:lnSpc>
            </a:pPr>
            <a:r>
              <a:rPr lang="it-IT" sz="2200" b="1" spc="-59" dirty="0">
                <a:ea typeface="Ubuntu" charset="0"/>
                <a:cs typeface="Ubuntu" charset="0"/>
              </a:rPr>
              <a:t>Ogni giorno Banco Alimentare recupera alimenti da </a:t>
            </a:r>
            <a:r>
              <a:rPr lang="it-IT" sz="2200" b="1" spc="-59" dirty="0">
                <a:solidFill>
                  <a:srgbClr val="F08C25"/>
                </a:solidFill>
                <a:ea typeface="Ubuntu" charset="0"/>
                <a:cs typeface="Ubuntu" charset="0"/>
              </a:rPr>
              <a:t>molteplici donatori della filiera agroalimentare</a:t>
            </a:r>
            <a:r>
              <a:rPr lang="it-IT" sz="2200" b="1" spc="-59" dirty="0">
                <a:solidFill>
                  <a:schemeClr val="tx1">
                    <a:lumMod val="75000"/>
                    <a:lumOff val="25000"/>
                  </a:schemeClr>
                </a:solidFill>
                <a:ea typeface="Ubuntu" charset="0"/>
                <a:cs typeface="Ubuntu" charset="0"/>
              </a:rPr>
              <a:t> </a:t>
            </a:r>
            <a:r>
              <a:rPr lang="it-IT" sz="2200" b="1" spc="-59" dirty="0">
                <a:ea typeface="Ubuntu" charset="0"/>
                <a:cs typeface="Ubuntu" charset="0"/>
              </a:rPr>
              <a:t>e le dona alle Strutture Caritative che accolgono persone e famiglie in difficoltà.</a:t>
            </a:r>
            <a:endParaRPr lang="it-IT" sz="2200" b="1" dirty="0"/>
          </a:p>
          <a:p>
            <a:endParaRPr lang="it-IT" dirty="0"/>
          </a:p>
        </p:txBody>
      </p:sp>
      <p:grpSp>
        <p:nvGrpSpPr>
          <p:cNvPr id="5" name="Gruppo 4">
            <a:extLst>
              <a:ext uri="{FF2B5EF4-FFF2-40B4-BE49-F238E27FC236}">
                <a16:creationId xmlns:a16="http://schemas.microsoft.com/office/drawing/2014/main" id="{24439F09-FED7-7DDD-5F0F-9BE2C5E2B034}"/>
              </a:ext>
            </a:extLst>
          </p:cNvPr>
          <p:cNvGrpSpPr/>
          <p:nvPr/>
        </p:nvGrpSpPr>
        <p:grpSpPr>
          <a:xfrm>
            <a:off x="5669937" y="4556935"/>
            <a:ext cx="526777" cy="523464"/>
            <a:chOff x="6091936" y="4459224"/>
            <a:chExt cx="248118" cy="248118"/>
          </a:xfrm>
        </p:grpSpPr>
        <p:grpSp>
          <p:nvGrpSpPr>
            <p:cNvPr id="6" name="Group 2">
              <a:extLst>
                <a:ext uri="{FF2B5EF4-FFF2-40B4-BE49-F238E27FC236}">
                  <a16:creationId xmlns:a16="http://schemas.microsoft.com/office/drawing/2014/main" id="{82EC27C4-9C54-929C-E207-FEB20D7DC18D}"/>
                </a:ext>
              </a:extLst>
            </p:cNvPr>
            <p:cNvGrpSpPr>
              <a:grpSpLocks noChangeAspect="1"/>
            </p:cNvGrpSpPr>
            <p:nvPr/>
          </p:nvGrpSpPr>
          <p:grpSpPr>
            <a:xfrm>
              <a:off x="6091936" y="4459224"/>
              <a:ext cx="248118" cy="248118"/>
              <a:chOff x="0" y="0"/>
              <a:chExt cx="6355080" cy="6355080"/>
            </a:xfrm>
            <a:solidFill>
              <a:srgbClr val="F08C25"/>
            </a:solidFill>
          </p:grpSpPr>
          <p:sp>
            <p:nvSpPr>
              <p:cNvPr id="8" name="Freeform 3">
                <a:extLst>
                  <a:ext uri="{FF2B5EF4-FFF2-40B4-BE49-F238E27FC236}">
                    <a16:creationId xmlns:a16="http://schemas.microsoft.com/office/drawing/2014/main" id="{ED002012-83EC-A77F-B6C3-B850E69A49DA}"/>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a:ln>
                <a:solidFill>
                  <a:srgbClr val="F08C25"/>
                </a:solidFill>
              </a:ln>
            </p:spPr>
            <p:txBody>
              <a:bodyPr/>
              <a:lstStyle/>
              <a:p>
                <a:endParaRPr lang="it-IT"/>
              </a:p>
            </p:txBody>
          </p:sp>
        </p:grpSp>
        <p:pic>
          <p:nvPicPr>
            <p:cNvPr id="7" name="Picture 4">
              <a:extLst>
                <a:ext uri="{FF2B5EF4-FFF2-40B4-BE49-F238E27FC236}">
                  <a16:creationId xmlns:a16="http://schemas.microsoft.com/office/drawing/2014/main" id="{1099FA6D-F05D-BC62-543A-4EC16D1B1A1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150677" y="4498871"/>
              <a:ext cx="138742" cy="168824"/>
            </a:xfrm>
            <a:prstGeom prst="rect">
              <a:avLst/>
            </a:prstGeom>
          </p:spPr>
        </p:pic>
      </p:grpSp>
      <p:grpSp>
        <p:nvGrpSpPr>
          <p:cNvPr id="9" name="Gruppo 8">
            <a:extLst>
              <a:ext uri="{FF2B5EF4-FFF2-40B4-BE49-F238E27FC236}">
                <a16:creationId xmlns:a16="http://schemas.microsoft.com/office/drawing/2014/main" id="{CF547C4E-A9F9-DAF3-18B3-D24E20D9A72D}"/>
              </a:ext>
            </a:extLst>
          </p:cNvPr>
          <p:cNvGrpSpPr/>
          <p:nvPr/>
        </p:nvGrpSpPr>
        <p:grpSpPr>
          <a:xfrm>
            <a:off x="5583765" y="2123516"/>
            <a:ext cx="520371" cy="526476"/>
            <a:chOff x="6077715" y="2353882"/>
            <a:chExt cx="248118" cy="248118"/>
          </a:xfrm>
        </p:grpSpPr>
        <p:pic>
          <p:nvPicPr>
            <p:cNvPr id="10" name="Picture 14">
              <a:extLst>
                <a:ext uri="{FF2B5EF4-FFF2-40B4-BE49-F238E27FC236}">
                  <a16:creationId xmlns:a16="http://schemas.microsoft.com/office/drawing/2014/main" id="{B2CEC8D1-E69D-DB44-CE67-F397EC47382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6126320" y="2407550"/>
              <a:ext cx="147486" cy="140782"/>
            </a:xfrm>
            <a:prstGeom prst="rect">
              <a:avLst/>
            </a:prstGeom>
          </p:spPr>
        </p:pic>
        <p:grpSp>
          <p:nvGrpSpPr>
            <p:cNvPr id="11" name="Group 2">
              <a:extLst>
                <a:ext uri="{FF2B5EF4-FFF2-40B4-BE49-F238E27FC236}">
                  <a16:creationId xmlns:a16="http://schemas.microsoft.com/office/drawing/2014/main" id="{75517E20-7A5F-EC2A-605D-3ABC13F895A2}"/>
                </a:ext>
              </a:extLst>
            </p:cNvPr>
            <p:cNvGrpSpPr>
              <a:grpSpLocks noChangeAspect="1"/>
            </p:cNvGrpSpPr>
            <p:nvPr/>
          </p:nvGrpSpPr>
          <p:grpSpPr>
            <a:xfrm>
              <a:off x="6077715" y="2353882"/>
              <a:ext cx="248118" cy="248118"/>
              <a:chOff x="0" y="0"/>
              <a:chExt cx="6355080" cy="6355080"/>
            </a:xfrm>
            <a:solidFill>
              <a:srgbClr val="F08C25"/>
            </a:solidFill>
          </p:grpSpPr>
          <p:sp>
            <p:nvSpPr>
              <p:cNvPr id="12" name="Freeform 3">
                <a:extLst>
                  <a:ext uri="{FF2B5EF4-FFF2-40B4-BE49-F238E27FC236}">
                    <a16:creationId xmlns:a16="http://schemas.microsoft.com/office/drawing/2014/main" id="{505E56F8-0A77-77A4-2D5B-047BBF3F64E0}"/>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a:ln>
                <a:solidFill>
                  <a:srgbClr val="F08C25"/>
                </a:solidFill>
              </a:ln>
            </p:spPr>
            <p:txBody>
              <a:bodyPr/>
              <a:lstStyle/>
              <a:p>
                <a:endParaRPr lang="it-IT"/>
              </a:p>
            </p:txBody>
          </p:sp>
        </p:grpSp>
      </p:grpSp>
      <p:sp>
        <p:nvSpPr>
          <p:cNvPr id="13" name="Rectangle 86">
            <a:extLst>
              <a:ext uri="{FF2B5EF4-FFF2-40B4-BE49-F238E27FC236}">
                <a16:creationId xmlns:a16="http://schemas.microsoft.com/office/drawing/2014/main" id="{675F1877-DF67-5F6D-F47A-0B5A568E8510}"/>
              </a:ext>
            </a:extLst>
          </p:cNvPr>
          <p:cNvSpPr/>
          <p:nvPr/>
        </p:nvSpPr>
        <p:spPr bwMode="auto">
          <a:xfrm>
            <a:off x="6575847" y="4097829"/>
            <a:ext cx="3191241" cy="1723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it-IT" sz="1300" b="1" kern="0" dirty="0">
                <a:solidFill>
                  <a:srgbClr val="F08C25"/>
                </a:solidFill>
                <a:latin typeface="Ubuntu" panose="020B0504030602030204" pitchFamily="34" charset="0"/>
                <a:cs typeface="Arial" pitchFamily="34" charset="0"/>
              </a:rPr>
              <a:t>COLLETTA NELLE AZIENDE </a:t>
            </a:r>
          </a:p>
          <a:p>
            <a:pPr marL="0" marR="0" lvl="0" indent="0" algn="just" defTabSz="914400" rtl="0" eaLnBrk="1" fontAlgn="base" latinLnBrk="0" hangingPunct="1">
              <a:lnSpc>
                <a:spcPct val="90000"/>
              </a:lnSpc>
              <a:spcBef>
                <a:spcPts val="0"/>
              </a:spcBef>
              <a:spcAft>
                <a:spcPts val="0"/>
              </a:spcAft>
              <a:buClrTx/>
              <a:buSzTx/>
              <a:buFontTx/>
              <a:buNone/>
              <a:tabLst/>
              <a:defRPr/>
            </a:pPr>
            <a:endParaRPr lang="it-IT" sz="200" b="1" kern="0" dirty="0">
              <a:solidFill>
                <a:srgbClr val="F08C25"/>
              </a:solidFill>
              <a:latin typeface="Ubuntu" panose="020B0504030602030204" pitchFamily="34" charset="0"/>
              <a:cs typeface="Arial" pitchFamily="34" charset="0"/>
            </a:endParaRPr>
          </a:p>
          <a:p>
            <a:pPr lvl="0" algn="just" fontAlgn="base">
              <a:lnSpc>
                <a:spcPct val="90000"/>
              </a:lnSpc>
              <a:defRPr/>
            </a:pPr>
            <a:r>
              <a:rPr lang="it-IT" sz="1300" kern="0" dirty="0">
                <a:solidFill>
                  <a:schemeClr val="tx1">
                    <a:lumMod val="65000"/>
                    <a:lumOff val="35000"/>
                  </a:schemeClr>
                </a:solidFill>
                <a:latin typeface="Ubuntu" panose="020B0504030602030204" pitchFamily="34" charset="0"/>
                <a:cs typeface="Arial"/>
              </a:rPr>
              <a:t>Durante l’anno le aziende spesso organizzano una propria raccolta di alimenti per sostenere Banco Alimentare. </a:t>
            </a:r>
          </a:p>
        </p:txBody>
      </p:sp>
      <p:sp>
        <p:nvSpPr>
          <p:cNvPr id="14" name="Rectangle 84">
            <a:extLst>
              <a:ext uri="{FF2B5EF4-FFF2-40B4-BE49-F238E27FC236}">
                <a16:creationId xmlns:a16="http://schemas.microsoft.com/office/drawing/2014/main" id="{11A17AE5-EE31-AFAA-9981-F8E17E4FB664}"/>
              </a:ext>
            </a:extLst>
          </p:cNvPr>
          <p:cNvSpPr/>
          <p:nvPr/>
        </p:nvSpPr>
        <p:spPr bwMode="auto">
          <a:xfrm>
            <a:off x="6510717" y="3357536"/>
            <a:ext cx="3256371" cy="1069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it-IT" sz="1300" b="1" kern="0" dirty="0">
                <a:solidFill>
                  <a:srgbClr val="F08C25"/>
                </a:solidFill>
                <a:latin typeface="Ubuntu" panose="020B0504030602030204" pitchFamily="34" charset="0"/>
                <a:cs typeface="Arial" pitchFamily="34" charset="0"/>
              </a:rPr>
              <a:t>ORTOFRUTTA</a:t>
            </a:r>
          </a:p>
          <a:p>
            <a:pPr marL="0" marR="0" lvl="0" indent="0" algn="just" defTabSz="914400" rtl="0" eaLnBrk="1" fontAlgn="base" latinLnBrk="0" hangingPunct="1">
              <a:lnSpc>
                <a:spcPct val="90000"/>
              </a:lnSpc>
              <a:spcBef>
                <a:spcPts val="0"/>
              </a:spcBef>
              <a:spcAft>
                <a:spcPts val="0"/>
              </a:spcAft>
              <a:buClrTx/>
              <a:buSzTx/>
              <a:buFontTx/>
              <a:buNone/>
              <a:tabLst/>
              <a:defRPr/>
            </a:pPr>
            <a:endParaRPr kumimoji="0" lang="it-IT" sz="200" b="1" i="0" u="none" strike="noStrike" kern="0" cap="none" spc="0" normalizeH="0" baseline="0" noProof="0" dirty="0">
              <a:ln>
                <a:noFill/>
              </a:ln>
              <a:solidFill>
                <a:srgbClr val="F08C25"/>
              </a:solidFill>
              <a:effectLst/>
              <a:uLnTx/>
              <a:uFillTx/>
              <a:latin typeface="Ubuntu" panose="020B0504030602030204" pitchFamily="34" charset="0"/>
              <a:cs typeface="Arial" pitchFamily="34" charset="0"/>
            </a:endParaRPr>
          </a:p>
          <a:p>
            <a:pPr algn="just" fontAlgn="base">
              <a:lnSpc>
                <a:spcPct val="90000"/>
              </a:lnSpc>
              <a:defRPr/>
            </a:pPr>
            <a:r>
              <a:rPr lang="it-IT" sz="1300" kern="0" dirty="0">
                <a:solidFill>
                  <a:schemeClr val="tx1">
                    <a:lumMod val="65000"/>
                    <a:lumOff val="35000"/>
                  </a:schemeClr>
                </a:solidFill>
                <a:latin typeface="Ubuntu" panose="020B0504030602030204" pitchFamily="34" charset="0"/>
                <a:cs typeface="Arial"/>
              </a:rPr>
              <a:t>Da diversi anni Banco Alimentare recupera frutta e verdura da organizzazioni di produttori ortofrutticoli, da ortomercati </a:t>
            </a:r>
            <a:r>
              <a:rPr lang="it-IT" sz="1300" kern="0" noProof="0" dirty="0">
                <a:solidFill>
                  <a:schemeClr val="tx1">
                    <a:lumMod val="65000"/>
                    <a:lumOff val="35000"/>
                  </a:schemeClr>
                </a:solidFill>
                <a:latin typeface="Ubuntu" panose="020B0504030602030204" pitchFamily="34" charset="0"/>
                <a:cs typeface="Arial"/>
              </a:rPr>
              <a:t>e</a:t>
            </a:r>
            <a:r>
              <a:rPr lang="it-IT" sz="1300" kern="0" dirty="0">
                <a:solidFill>
                  <a:schemeClr val="tx1">
                    <a:lumMod val="65000"/>
                    <a:lumOff val="35000"/>
                  </a:schemeClr>
                </a:solidFill>
                <a:latin typeface="Ubuntu" panose="020B0504030602030204" pitchFamily="34" charset="0"/>
                <a:cs typeface="Arial"/>
              </a:rPr>
              <a:t> grossisti </a:t>
            </a:r>
            <a:r>
              <a:rPr lang="it-IT" sz="1300" kern="0" noProof="0" dirty="0">
                <a:solidFill>
                  <a:schemeClr val="tx1">
                    <a:lumMod val="65000"/>
                    <a:lumOff val="35000"/>
                  </a:schemeClr>
                </a:solidFill>
                <a:latin typeface="Ubuntu" panose="020B0504030602030204" pitchFamily="34" charset="0"/>
                <a:cs typeface="Arial"/>
              </a:rPr>
              <a:t>che decidono di donare i propri prodotti invenduti ma ancora buoni.</a:t>
            </a:r>
            <a:endParaRPr lang="it-IT" sz="1300" b="0" i="0" u="none" strike="noStrike" kern="0" cap="none" spc="0" normalizeH="0" baseline="0" noProof="0" dirty="0">
              <a:ln>
                <a:noFill/>
              </a:ln>
              <a:solidFill>
                <a:schemeClr val="tx1">
                  <a:lumMod val="65000"/>
                  <a:lumOff val="35000"/>
                </a:schemeClr>
              </a:solidFill>
              <a:effectLst/>
              <a:uLnTx/>
              <a:uFillTx/>
              <a:latin typeface="Ubuntu" panose="020B0504030602030204" pitchFamily="34" charset="0"/>
              <a:cs typeface="Arial"/>
            </a:endParaRPr>
          </a:p>
        </p:txBody>
      </p:sp>
      <p:sp>
        <p:nvSpPr>
          <p:cNvPr id="15" name="Rectangle 85">
            <a:extLst>
              <a:ext uri="{FF2B5EF4-FFF2-40B4-BE49-F238E27FC236}">
                <a16:creationId xmlns:a16="http://schemas.microsoft.com/office/drawing/2014/main" id="{11DDF7BB-BBCE-565F-2018-C0931E2AB63A}"/>
              </a:ext>
            </a:extLst>
          </p:cNvPr>
          <p:cNvSpPr/>
          <p:nvPr/>
        </p:nvSpPr>
        <p:spPr bwMode="auto">
          <a:xfrm>
            <a:off x="6445982" y="1882181"/>
            <a:ext cx="3321106" cy="1339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base" latinLnBrk="0" hangingPunct="1">
              <a:lnSpc>
                <a:spcPct val="90000"/>
              </a:lnSpc>
              <a:spcBef>
                <a:spcPts val="0"/>
              </a:spcBef>
              <a:spcAft>
                <a:spcPts val="0"/>
              </a:spcAft>
              <a:buClrTx/>
              <a:buSzTx/>
              <a:buFontTx/>
              <a:buNone/>
              <a:tabLst/>
              <a:defRPr/>
            </a:pPr>
            <a:r>
              <a:rPr lang="it-IT" sz="1300" b="1" kern="0" dirty="0">
                <a:solidFill>
                  <a:srgbClr val="F08C25"/>
                </a:solidFill>
                <a:latin typeface="Ubuntu" panose="020B0504030602030204" pitchFamily="34" charset="0"/>
                <a:cs typeface="Arial" pitchFamily="34" charset="0"/>
              </a:rPr>
              <a:t>GRANDE DISTRIBUZIONE ORGANIZZATA</a:t>
            </a:r>
          </a:p>
          <a:p>
            <a:pPr marL="0" marR="0" lvl="0" indent="0" defTabSz="914400" rtl="0" eaLnBrk="1" fontAlgn="base" latinLnBrk="0" hangingPunct="1">
              <a:lnSpc>
                <a:spcPct val="90000"/>
              </a:lnSpc>
              <a:spcBef>
                <a:spcPts val="0"/>
              </a:spcBef>
              <a:spcAft>
                <a:spcPts val="0"/>
              </a:spcAft>
              <a:buClrTx/>
              <a:buSzTx/>
              <a:buFontTx/>
              <a:buNone/>
              <a:tabLst/>
              <a:defRPr/>
            </a:pPr>
            <a:endParaRPr kumimoji="0" lang="it-IT" sz="200" b="1" i="0" u="none" strike="noStrike" kern="0" cap="none" spc="0" normalizeH="0" baseline="0" noProof="0" dirty="0">
              <a:ln>
                <a:noFill/>
              </a:ln>
              <a:solidFill>
                <a:srgbClr val="F08C25"/>
              </a:solidFill>
              <a:effectLst/>
              <a:uLnTx/>
              <a:uFillTx/>
              <a:latin typeface="Ubuntu" panose="020B0504030602030204" pitchFamily="34" charset="0"/>
              <a:cs typeface="Arial" pitchFamily="34" charset="0"/>
            </a:endParaRPr>
          </a:p>
          <a:p>
            <a:pPr lvl="0" algn="just" fontAlgn="base">
              <a:lnSpc>
                <a:spcPct val="90000"/>
              </a:lnSpc>
              <a:defRPr/>
            </a:pPr>
            <a:r>
              <a:rPr lang="it-IT" sz="1300" kern="0" dirty="0">
                <a:solidFill>
                  <a:schemeClr val="tx1">
                    <a:lumMod val="65000"/>
                    <a:lumOff val="35000"/>
                  </a:schemeClr>
                </a:solidFill>
                <a:latin typeface="Ubuntu" panose="020B0504030602030204" pitchFamily="34" charset="0"/>
                <a:cs typeface="Arial"/>
              </a:rPr>
              <a:t>Banco Alimentare recupera alimenti freschi e freschissimi dalla rete di punti vendita e dalle piattaforme distributive delle principali insegne in Italia.</a:t>
            </a:r>
            <a:endParaRPr lang="it-IT" sz="1300" b="0" i="0" u="none" strike="noStrike" kern="0" cap="none" spc="0" normalizeH="0" baseline="0" noProof="0" dirty="0">
              <a:ln>
                <a:noFill/>
              </a:ln>
              <a:solidFill>
                <a:schemeClr val="tx1">
                  <a:lumMod val="65000"/>
                  <a:lumOff val="35000"/>
                </a:schemeClr>
              </a:solidFill>
              <a:effectLst/>
              <a:uLnTx/>
              <a:uFillTx/>
              <a:latin typeface="Ubuntu" panose="020B0504030602030204" pitchFamily="34" charset="0"/>
              <a:cs typeface="Arial"/>
            </a:endParaRPr>
          </a:p>
        </p:txBody>
      </p:sp>
      <p:sp>
        <p:nvSpPr>
          <p:cNvPr id="16" name="Rectangle 29">
            <a:extLst>
              <a:ext uri="{FF2B5EF4-FFF2-40B4-BE49-F238E27FC236}">
                <a16:creationId xmlns:a16="http://schemas.microsoft.com/office/drawing/2014/main" id="{A292A1F2-601C-F3F1-0AA7-2DD4B876C50F}"/>
              </a:ext>
            </a:extLst>
          </p:cNvPr>
          <p:cNvSpPr/>
          <p:nvPr/>
        </p:nvSpPr>
        <p:spPr bwMode="auto">
          <a:xfrm>
            <a:off x="1539885" y="2247187"/>
            <a:ext cx="3445907" cy="927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just" defTabSz="914400" rtl="0" eaLnBrk="1" fontAlgn="base" latinLnBrk="0" hangingPunct="1">
              <a:lnSpc>
                <a:spcPct val="90000"/>
              </a:lnSpc>
              <a:spcBef>
                <a:spcPts val="0"/>
              </a:spcBef>
              <a:spcAft>
                <a:spcPts val="0"/>
              </a:spcAft>
              <a:buClrTx/>
              <a:buSzTx/>
              <a:buFontTx/>
              <a:buNone/>
              <a:tabLst/>
              <a:defRPr/>
            </a:pPr>
            <a:r>
              <a:rPr lang="it-IT" sz="1300" b="1" kern="0" dirty="0">
                <a:solidFill>
                  <a:srgbClr val="F08C25"/>
                </a:solidFill>
                <a:latin typeface="Ubuntu" panose="020B0504030602030204" pitchFamily="34" charset="0"/>
                <a:cs typeface="Arial" pitchFamily="34" charset="0"/>
              </a:rPr>
              <a:t>INDUSTRIA ALIMENTARE</a:t>
            </a:r>
          </a:p>
          <a:p>
            <a:pPr marL="0" marR="0" lvl="0" indent="0" algn="just" defTabSz="914400" rtl="0" eaLnBrk="1" fontAlgn="base" latinLnBrk="0" hangingPunct="1">
              <a:lnSpc>
                <a:spcPct val="90000"/>
              </a:lnSpc>
              <a:spcBef>
                <a:spcPts val="0"/>
              </a:spcBef>
              <a:spcAft>
                <a:spcPts val="0"/>
              </a:spcAft>
              <a:buClrTx/>
              <a:buSzTx/>
              <a:buFontTx/>
              <a:buNone/>
              <a:tabLst/>
              <a:defRPr/>
            </a:pPr>
            <a:endParaRPr kumimoji="0" lang="it-IT" sz="200" b="1" i="0" u="none" strike="noStrike" kern="0" cap="none" spc="0" normalizeH="0" baseline="0" noProof="0" dirty="0">
              <a:ln>
                <a:noFill/>
              </a:ln>
              <a:solidFill>
                <a:srgbClr val="F08C25"/>
              </a:solidFill>
              <a:effectLst/>
              <a:uLnTx/>
              <a:uFillTx/>
              <a:latin typeface="Ubuntu" panose="020B0504030602030204" pitchFamily="34" charset="0"/>
              <a:cs typeface="Arial" pitchFamily="34" charset="0"/>
            </a:endParaRPr>
          </a:p>
          <a:p>
            <a:pPr marL="0" marR="0" lvl="0" indent="0" algn="just" defTabSz="914400" rtl="0" eaLnBrk="1" fontAlgn="base" latinLnBrk="0" hangingPunct="1">
              <a:lnSpc>
                <a:spcPct val="90000"/>
              </a:lnSpc>
              <a:spcBef>
                <a:spcPts val="0"/>
              </a:spcBef>
              <a:spcAft>
                <a:spcPts val="0"/>
              </a:spcAft>
              <a:buClrTx/>
              <a:buSzTx/>
              <a:buFontTx/>
              <a:buNone/>
              <a:tabLst/>
              <a:defRPr/>
            </a:pPr>
            <a:r>
              <a:rPr lang="it-IT" sz="1300" kern="0" noProof="0" dirty="0">
                <a:solidFill>
                  <a:schemeClr val="tx1">
                    <a:lumMod val="65000"/>
                    <a:lumOff val="35000"/>
                  </a:schemeClr>
                </a:solidFill>
                <a:latin typeface="Ubuntu" panose="020B0504030602030204" pitchFamily="34" charset="0"/>
                <a:cs typeface="Arial" pitchFamily="34" charset="0"/>
              </a:rPr>
              <a:t>E’ il primo canale da cui </a:t>
            </a:r>
            <a:r>
              <a:rPr lang="it-IT" sz="1300" kern="0" dirty="0">
                <a:solidFill>
                  <a:schemeClr val="tx1">
                    <a:lumMod val="65000"/>
                    <a:lumOff val="35000"/>
                  </a:schemeClr>
                </a:solidFill>
                <a:latin typeface="Ubuntu" panose="020B0504030602030204" pitchFamily="34" charset="0"/>
                <a:cs typeface="Arial" pitchFamily="34" charset="0"/>
              </a:rPr>
              <a:t>storicamente</a:t>
            </a:r>
            <a:r>
              <a:rPr lang="it-IT" sz="1300" kern="0" noProof="0" dirty="0">
                <a:solidFill>
                  <a:schemeClr val="tx1">
                    <a:lumMod val="65000"/>
                    <a:lumOff val="35000"/>
                  </a:schemeClr>
                </a:solidFill>
                <a:latin typeface="Ubuntu" panose="020B0504030602030204" pitchFamily="34" charset="0"/>
                <a:cs typeface="Arial" pitchFamily="34" charset="0"/>
              </a:rPr>
              <a:t> </a:t>
            </a:r>
          </a:p>
          <a:p>
            <a:pPr marL="0" marR="0" lvl="0" indent="0" algn="just" defTabSz="914400" rtl="0" eaLnBrk="1" fontAlgn="base" latinLnBrk="0" hangingPunct="1">
              <a:lnSpc>
                <a:spcPct val="90000"/>
              </a:lnSpc>
              <a:spcBef>
                <a:spcPts val="0"/>
              </a:spcBef>
              <a:spcAft>
                <a:spcPts val="0"/>
              </a:spcAft>
              <a:buClrTx/>
              <a:buSzTx/>
              <a:buFontTx/>
              <a:buNone/>
              <a:tabLst/>
              <a:defRPr/>
            </a:pPr>
            <a:r>
              <a:rPr lang="it-IT" sz="1300" kern="0" noProof="0" dirty="0">
                <a:solidFill>
                  <a:schemeClr val="tx1">
                    <a:lumMod val="65000"/>
                    <a:lumOff val="35000"/>
                  </a:schemeClr>
                </a:solidFill>
                <a:latin typeface="Ubuntu" panose="020B0504030602030204" pitchFamily="34" charset="0"/>
                <a:cs typeface="Arial" pitchFamily="34" charset="0"/>
              </a:rPr>
              <a:t>Banco Alimentare ha </a:t>
            </a:r>
            <a:r>
              <a:rPr lang="it-IT" sz="1300" kern="0" dirty="0">
                <a:solidFill>
                  <a:schemeClr val="tx1">
                    <a:lumMod val="65000"/>
                    <a:lumOff val="35000"/>
                  </a:schemeClr>
                </a:solidFill>
                <a:latin typeface="Ubuntu" panose="020B0504030602030204" pitchFamily="34" charset="0"/>
                <a:cs typeface="Arial" pitchFamily="34" charset="0"/>
              </a:rPr>
              <a:t>ricevuto</a:t>
            </a:r>
            <a:r>
              <a:rPr lang="it-IT" sz="1300" kern="0" noProof="0" dirty="0">
                <a:solidFill>
                  <a:schemeClr val="tx1">
                    <a:lumMod val="65000"/>
                    <a:lumOff val="35000"/>
                  </a:schemeClr>
                </a:solidFill>
                <a:latin typeface="Ubuntu" panose="020B0504030602030204" pitchFamily="34" charset="0"/>
                <a:cs typeface="Arial" pitchFamily="34" charset="0"/>
              </a:rPr>
              <a:t> le prime donazioni di </a:t>
            </a:r>
            <a:r>
              <a:rPr lang="it-IT" sz="1300" kern="0" dirty="0">
                <a:solidFill>
                  <a:schemeClr val="tx1">
                    <a:lumMod val="65000"/>
                    <a:lumOff val="35000"/>
                  </a:schemeClr>
                </a:solidFill>
                <a:latin typeface="Ubuntu" panose="020B0504030602030204" pitchFamily="34" charset="0"/>
                <a:cs typeface="Arial" pitchFamily="34" charset="0"/>
              </a:rPr>
              <a:t>eccedenze </a:t>
            </a:r>
            <a:r>
              <a:rPr lang="it-IT" sz="1300" kern="0" noProof="0" dirty="0">
                <a:solidFill>
                  <a:schemeClr val="tx1">
                    <a:lumMod val="65000"/>
                    <a:lumOff val="35000"/>
                  </a:schemeClr>
                </a:solidFill>
                <a:latin typeface="Ubuntu" panose="020B0504030602030204" pitchFamily="34" charset="0"/>
                <a:cs typeface="Arial" pitchFamily="34" charset="0"/>
              </a:rPr>
              <a:t>alimentari all’inizio della sua attività</a:t>
            </a:r>
            <a:r>
              <a:rPr lang="it-IT" sz="1300" kern="0" dirty="0">
                <a:solidFill>
                  <a:schemeClr val="tx1">
                    <a:lumMod val="65000"/>
                    <a:lumOff val="35000"/>
                  </a:schemeClr>
                </a:solidFill>
                <a:latin typeface="Ubuntu" panose="020B0504030602030204" pitchFamily="34" charset="0"/>
                <a:cs typeface="Arial" pitchFamily="34" charset="0"/>
              </a:rPr>
              <a:t>.</a:t>
            </a:r>
            <a:endParaRPr kumimoji="0" lang="it-IT" sz="1300" b="0" i="0" u="none" strike="noStrike" kern="0" cap="none" spc="0" normalizeH="0" baseline="0" noProof="0" dirty="0">
              <a:ln>
                <a:noFill/>
              </a:ln>
              <a:solidFill>
                <a:schemeClr val="tx1">
                  <a:lumMod val="65000"/>
                  <a:lumOff val="35000"/>
                </a:schemeClr>
              </a:solidFill>
              <a:effectLst/>
              <a:uLnTx/>
              <a:uFillTx/>
              <a:latin typeface="Ubuntu" panose="020B0504030602030204" pitchFamily="34" charset="0"/>
              <a:cs typeface="Arial" pitchFamily="34" charset="0"/>
            </a:endParaRPr>
          </a:p>
        </p:txBody>
      </p:sp>
      <p:sp>
        <p:nvSpPr>
          <p:cNvPr id="17" name="Rectangle 83">
            <a:extLst>
              <a:ext uri="{FF2B5EF4-FFF2-40B4-BE49-F238E27FC236}">
                <a16:creationId xmlns:a16="http://schemas.microsoft.com/office/drawing/2014/main" id="{55D21517-8CDA-BCDC-925D-E263357B5B63}"/>
              </a:ext>
            </a:extLst>
          </p:cNvPr>
          <p:cNvSpPr/>
          <p:nvPr/>
        </p:nvSpPr>
        <p:spPr bwMode="auto">
          <a:xfrm>
            <a:off x="1489828" y="3378493"/>
            <a:ext cx="3445907" cy="14344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base">
              <a:lnSpc>
                <a:spcPct val="90000"/>
              </a:lnSpc>
              <a:defRPr/>
            </a:pPr>
            <a:r>
              <a:rPr lang="it-IT" sz="1300" b="1" kern="0" dirty="0">
                <a:solidFill>
                  <a:srgbClr val="F08C25"/>
                </a:solidFill>
                <a:latin typeface="Ubuntu" panose="020B0504030602030204" pitchFamily="34" charset="0"/>
                <a:cs typeface="Arial" pitchFamily="34" charset="0"/>
              </a:rPr>
              <a:t>AGEA</a:t>
            </a:r>
          </a:p>
          <a:p>
            <a:pPr fontAlgn="base">
              <a:lnSpc>
                <a:spcPct val="90000"/>
              </a:lnSpc>
              <a:defRPr/>
            </a:pPr>
            <a:endParaRPr lang="it-IT" sz="200" b="1" kern="0" dirty="0">
              <a:solidFill>
                <a:srgbClr val="F08C25"/>
              </a:solidFill>
              <a:latin typeface="Ubuntu" panose="020B0504030602030204" pitchFamily="34" charset="0"/>
              <a:cs typeface="Arial" pitchFamily="34" charset="0"/>
            </a:endParaRPr>
          </a:p>
          <a:p>
            <a:pPr marL="0" marR="0" lvl="0" indent="0" algn="just" defTabSz="914400" rtl="0" eaLnBrk="1" fontAlgn="base" latinLnBrk="0" hangingPunct="1">
              <a:lnSpc>
                <a:spcPct val="90000"/>
              </a:lnSpc>
              <a:spcBef>
                <a:spcPts val="0"/>
              </a:spcBef>
              <a:spcAft>
                <a:spcPts val="0"/>
              </a:spcAft>
              <a:buClrTx/>
              <a:buSzTx/>
              <a:buFontTx/>
              <a:buNone/>
              <a:tabLst/>
              <a:defRPr/>
            </a:pPr>
            <a:r>
              <a:rPr lang="it-IT" sz="1300" kern="0" noProof="0" dirty="0">
                <a:solidFill>
                  <a:schemeClr val="tx1">
                    <a:lumMod val="65000"/>
                    <a:lumOff val="35000"/>
                  </a:schemeClr>
                </a:solidFill>
                <a:latin typeface="Ubuntu" panose="020B0504030602030204" pitchFamily="34" charset="0"/>
                <a:cs typeface="Arial" pitchFamily="34" charset="0"/>
              </a:rPr>
              <a:t>La Rete Banco Alimentare </a:t>
            </a:r>
            <a:r>
              <a:rPr lang="it-IT" sz="1300" kern="0" dirty="0">
                <a:solidFill>
                  <a:schemeClr val="tx1">
                    <a:lumMod val="65000"/>
                    <a:lumOff val="35000"/>
                  </a:schemeClr>
                </a:solidFill>
                <a:latin typeface="Ubuntu" panose="020B0504030602030204" pitchFamily="34" charset="0"/>
                <a:cs typeface="Arial" pitchFamily="34" charset="0"/>
              </a:rPr>
              <a:t>partecipa attivamente all’implementazione del Fondo di Aiuti Europei agli indigenti (FEAD) attraverso la gestione degli aiuti alimentari e al Fondo Nazionale istituiti presso l’Agenzia per le erogazioni in agricoltura (AGEA) al quale il Banco Alimentare è accreditata</a:t>
            </a:r>
            <a:endParaRPr kumimoji="0" lang="it-IT" sz="1300" b="0" i="0" u="none" strike="noStrike" kern="0" cap="none" spc="0" normalizeH="0" baseline="0" noProof="0" dirty="0">
              <a:ln>
                <a:noFill/>
              </a:ln>
              <a:solidFill>
                <a:schemeClr val="tx1">
                  <a:lumMod val="65000"/>
                  <a:lumOff val="35000"/>
                </a:schemeClr>
              </a:solidFill>
              <a:effectLst/>
              <a:uLnTx/>
              <a:uFillTx/>
              <a:latin typeface="Ubuntu" panose="020B0504030602030204" pitchFamily="34" charset="0"/>
              <a:cs typeface="Arial" pitchFamily="34" charset="0"/>
            </a:endParaRPr>
          </a:p>
        </p:txBody>
      </p:sp>
      <p:sp>
        <p:nvSpPr>
          <p:cNvPr id="18" name="Rectangle 82">
            <a:extLst>
              <a:ext uri="{FF2B5EF4-FFF2-40B4-BE49-F238E27FC236}">
                <a16:creationId xmlns:a16="http://schemas.microsoft.com/office/drawing/2014/main" id="{1F6E7E67-883A-7183-3A88-4B342FBE5BF4}"/>
              </a:ext>
            </a:extLst>
          </p:cNvPr>
          <p:cNvSpPr/>
          <p:nvPr/>
        </p:nvSpPr>
        <p:spPr bwMode="auto">
          <a:xfrm>
            <a:off x="1476014" y="5100489"/>
            <a:ext cx="3372370" cy="1339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fontAlgn="base">
              <a:lnSpc>
                <a:spcPct val="90000"/>
              </a:lnSpc>
              <a:defRPr/>
            </a:pPr>
            <a:r>
              <a:rPr lang="it-IT" sz="1300" b="1" kern="0" dirty="0">
                <a:solidFill>
                  <a:srgbClr val="F08C25"/>
                </a:solidFill>
                <a:latin typeface="Ubuntu" panose="020B0504030602030204" pitchFamily="34" charset="0"/>
                <a:cs typeface="Arial" pitchFamily="34" charset="0"/>
              </a:rPr>
              <a:t>RISTORAZIONE</a:t>
            </a:r>
          </a:p>
          <a:p>
            <a:pPr algn="just" fontAlgn="base">
              <a:lnSpc>
                <a:spcPct val="90000"/>
              </a:lnSpc>
              <a:defRPr/>
            </a:pPr>
            <a:endParaRPr lang="it-IT" sz="200" b="1" kern="0" dirty="0">
              <a:solidFill>
                <a:srgbClr val="F08C25"/>
              </a:solidFill>
              <a:latin typeface="Ubuntu" panose="020B0504030602030204" pitchFamily="34" charset="0"/>
              <a:cs typeface="Arial" pitchFamily="34" charset="0"/>
            </a:endParaRPr>
          </a:p>
          <a:p>
            <a:pPr marL="0" marR="0" lvl="0" indent="0" algn="just" defTabSz="914400" rtl="0" eaLnBrk="1" fontAlgn="base" latinLnBrk="0" hangingPunct="1">
              <a:lnSpc>
                <a:spcPct val="90000"/>
              </a:lnSpc>
              <a:spcBef>
                <a:spcPts val="0"/>
              </a:spcBef>
              <a:spcAft>
                <a:spcPts val="0"/>
              </a:spcAft>
              <a:buClrTx/>
              <a:buSzTx/>
              <a:buFontTx/>
              <a:buNone/>
              <a:tabLst/>
              <a:defRPr/>
            </a:pPr>
            <a:r>
              <a:rPr lang="it-IT" sz="1300" kern="0" noProof="0" dirty="0">
                <a:solidFill>
                  <a:schemeClr val="tx1">
                    <a:lumMod val="65000"/>
                    <a:lumOff val="35000"/>
                  </a:schemeClr>
                </a:solidFill>
                <a:latin typeface="Ubuntu" panose="020B0504030602030204" pitchFamily="34" charset="0"/>
                <a:cs typeface="Arial" pitchFamily="34" charset="0"/>
              </a:rPr>
              <a:t>Attraverso il programma Siticibo, nato nel 2003 sulla spinta della Legge 155 (cosiddetta «Legge del Buon Samaritano»), Banco Alimentare inizia a recuperare porzioni di cibo cotto da hotel, mense aziendali e ospedaliere, refettori scolastici, banchetti, esercizi al dettaglio.</a:t>
            </a:r>
            <a:endParaRPr kumimoji="0" lang="it-IT" sz="1300" b="0" i="0" u="none" strike="noStrike" kern="0" cap="none" spc="0" normalizeH="0" baseline="0" noProof="0" dirty="0">
              <a:ln>
                <a:noFill/>
              </a:ln>
              <a:solidFill>
                <a:schemeClr val="tx1">
                  <a:lumMod val="65000"/>
                  <a:lumOff val="35000"/>
                </a:schemeClr>
              </a:solidFill>
              <a:effectLst/>
              <a:uLnTx/>
              <a:uFillTx/>
              <a:latin typeface="Ubuntu" panose="020B0504030602030204" pitchFamily="34" charset="0"/>
              <a:cs typeface="Arial" pitchFamily="34" charset="0"/>
            </a:endParaRPr>
          </a:p>
        </p:txBody>
      </p:sp>
      <p:sp>
        <p:nvSpPr>
          <p:cNvPr id="19" name="Rectangle 86">
            <a:extLst>
              <a:ext uri="{FF2B5EF4-FFF2-40B4-BE49-F238E27FC236}">
                <a16:creationId xmlns:a16="http://schemas.microsoft.com/office/drawing/2014/main" id="{47D6C897-635C-BD91-B684-110EBD0955F4}"/>
              </a:ext>
            </a:extLst>
          </p:cNvPr>
          <p:cNvSpPr/>
          <p:nvPr/>
        </p:nvSpPr>
        <p:spPr bwMode="auto">
          <a:xfrm>
            <a:off x="6510717" y="5488549"/>
            <a:ext cx="3191241" cy="9914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defTabSz="914400" rtl="0" eaLnBrk="1" fontAlgn="base" latinLnBrk="0" hangingPunct="1">
              <a:lnSpc>
                <a:spcPct val="90000"/>
              </a:lnSpc>
              <a:spcBef>
                <a:spcPts val="0"/>
              </a:spcBef>
              <a:spcAft>
                <a:spcPts val="0"/>
              </a:spcAft>
              <a:buClrTx/>
              <a:buSzTx/>
              <a:buFontTx/>
              <a:buNone/>
              <a:tabLst/>
              <a:defRPr/>
            </a:pPr>
            <a:r>
              <a:rPr lang="it-IT" sz="1300" b="1" kern="0" dirty="0">
                <a:solidFill>
                  <a:srgbClr val="F08C25"/>
                </a:solidFill>
                <a:latin typeface="Ubuntu" panose="020B0504030602030204" pitchFamily="34" charset="0"/>
                <a:cs typeface="Arial" pitchFamily="34" charset="0"/>
              </a:rPr>
              <a:t>GIORNATA NAZIONALE DELLA COLLETTA ALIMENTARE</a:t>
            </a:r>
          </a:p>
          <a:p>
            <a:pPr marL="0" marR="0" lvl="0" indent="0" defTabSz="914400" rtl="0" eaLnBrk="1" fontAlgn="base" latinLnBrk="0" hangingPunct="1">
              <a:lnSpc>
                <a:spcPct val="90000"/>
              </a:lnSpc>
              <a:spcBef>
                <a:spcPts val="0"/>
              </a:spcBef>
              <a:spcAft>
                <a:spcPts val="0"/>
              </a:spcAft>
              <a:buClrTx/>
              <a:buSzTx/>
              <a:buFontTx/>
              <a:buNone/>
              <a:tabLst/>
              <a:defRPr/>
            </a:pPr>
            <a:endParaRPr lang="it-IT" sz="200" b="1" kern="0" dirty="0">
              <a:solidFill>
                <a:srgbClr val="F08C25"/>
              </a:solidFill>
              <a:latin typeface="Ubuntu" panose="020B0504030602030204" pitchFamily="34" charset="0"/>
              <a:cs typeface="Arial" pitchFamily="34" charset="0"/>
            </a:endParaRPr>
          </a:p>
          <a:p>
            <a:pPr algn="just" fontAlgn="base">
              <a:lnSpc>
                <a:spcPct val="90000"/>
              </a:lnSpc>
              <a:defRPr/>
            </a:pPr>
            <a:r>
              <a:rPr lang="it-IT" sz="1300" kern="0" dirty="0">
                <a:solidFill>
                  <a:schemeClr val="tx1">
                    <a:lumMod val="65000"/>
                    <a:lumOff val="35000"/>
                  </a:schemeClr>
                </a:solidFill>
                <a:latin typeface="Ubuntu" panose="020B0504030602030204" pitchFamily="34" charset="0"/>
                <a:cs typeface="Arial"/>
              </a:rPr>
              <a:t>Dal 1997 Banco Alimentare organizza la </a:t>
            </a:r>
          </a:p>
          <a:p>
            <a:pPr algn="just" fontAlgn="base">
              <a:lnSpc>
                <a:spcPct val="90000"/>
              </a:lnSpc>
              <a:defRPr/>
            </a:pPr>
            <a:r>
              <a:rPr lang="it-IT" sz="1300" kern="0" dirty="0">
                <a:solidFill>
                  <a:schemeClr val="tx1">
                    <a:lumMod val="65000"/>
                    <a:lumOff val="35000"/>
                  </a:schemeClr>
                </a:solidFill>
                <a:latin typeface="Ubuntu" panose="020B0504030602030204" pitchFamily="34" charset="0"/>
                <a:cs typeface="Arial"/>
              </a:rPr>
              <a:t>Giornata Nazionale della Colletta Alimentare, </a:t>
            </a:r>
          </a:p>
          <a:p>
            <a:pPr algn="just" fontAlgn="base">
              <a:lnSpc>
                <a:spcPct val="90000"/>
              </a:lnSpc>
              <a:defRPr/>
            </a:pPr>
            <a:r>
              <a:rPr lang="it-IT" sz="1300" kern="0" dirty="0">
                <a:solidFill>
                  <a:schemeClr val="tx1">
                    <a:lumMod val="65000"/>
                    <a:lumOff val="35000"/>
                  </a:schemeClr>
                </a:solidFill>
                <a:latin typeface="Ubuntu" panose="020B0504030602030204" pitchFamily="34" charset="0"/>
                <a:cs typeface="Arial"/>
              </a:rPr>
              <a:t>ogni anno l’ultimo sabato di novembre. </a:t>
            </a:r>
          </a:p>
        </p:txBody>
      </p:sp>
      <p:grpSp>
        <p:nvGrpSpPr>
          <p:cNvPr id="20" name="Gruppo 19">
            <a:extLst>
              <a:ext uri="{FF2B5EF4-FFF2-40B4-BE49-F238E27FC236}">
                <a16:creationId xmlns:a16="http://schemas.microsoft.com/office/drawing/2014/main" id="{F9873DBE-248D-6E2A-B29D-925257548A99}"/>
              </a:ext>
            </a:extLst>
          </p:cNvPr>
          <p:cNvGrpSpPr/>
          <p:nvPr/>
        </p:nvGrpSpPr>
        <p:grpSpPr>
          <a:xfrm>
            <a:off x="5659148" y="3429000"/>
            <a:ext cx="520371" cy="523464"/>
            <a:chOff x="6087212" y="3304941"/>
            <a:chExt cx="248118" cy="248118"/>
          </a:xfrm>
        </p:grpSpPr>
        <p:pic>
          <p:nvPicPr>
            <p:cNvPr id="21" name="Picture 5">
              <a:extLst>
                <a:ext uri="{FF2B5EF4-FFF2-40B4-BE49-F238E27FC236}">
                  <a16:creationId xmlns:a16="http://schemas.microsoft.com/office/drawing/2014/main" id="{92087AD6-CEB1-6597-DC70-545E09B94FD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6109709" y="3353783"/>
              <a:ext cx="195375" cy="130013"/>
            </a:xfrm>
            <a:prstGeom prst="rect">
              <a:avLst/>
            </a:prstGeom>
          </p:spPr>
        </p:pic>
        <p:grpSp>
          <p:nvGrpSpPr>
            <p:cNvPr id="22" name="Group 2">
              <a:extLst>
                <a:ext uri="{FF2B5EF4-FFF2-40B4-BE49-F238E27FC236}">
                  <a16:creationId xmlns:a16="http://schemas.microsoft.com/office/drawing/2014/main" id="{F02EB4BC-C5D1-54FB-C8F0-3C0381D6E658}"/>
                </a:ext>
              </a:extLst>
            </p:cNvPr>
            <p:cNvGrpSpPr>
              <a:grpSpLocks noChangeAspect="1"/>
            </p:cNvGrpSpPr>
            <p:nvPr/>
          </p:nvGrpSpPr>
          <p:grpSpPr>
            <a:xfrm>
              <a:off x="6087212" y="3304941"/>
              <a:ext cx="248118" cy="248118"/>
              <a:chOff x="0" y="0"/>
              <a:chExt cx="6355080" cy="6355080"/>
            </a:xfrm>
            <a:solidFill>
              <a:srgbClr val="F08C25"/>
            </a:solidFill>
          </p:grpSpPr>
          <p:sp>
            <p:nvSpPr>
              <p:cNvPr id="23" name="Freeform 3">
                <a:extLst>
                  <a:ext uri="{FF2B5EF4-FFF2-40B4-BE49-F238E27FC236}">
                    <a16:creationId xmlns:a16="http://schemas.microsoft.com/office/drawing/2014/main" id="{A640F3A9-4B14-127B-DBDE-F0F6AEE9B0FD}"/>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a:ln>
                <a:solidFill>
                  <a:srgbClr val="F08C25"/>
                </a:solidFill>
              </a:ln>
            </p:spPr>
            <p:txBody>
              <a:bodyPr/>
              <a:lstStyle/>
              <a:p>
                <a:endParaRPr lang="it-IT"/>
              </a:p>
            </p:txBody>
          </p:sp>
        </p:grpSp>
      </p:grpSp>
      <p:grpSp>
        <p:nvGrpSpPr>
          <p:cNvPr id="24" name="Gruppo 23">
            <a:extLst>
              <a:ext uri="{FF2B5EF4-FFF2-40B4-BE49-F238E27FC236}">
                <a16:creationId xmlns:a16="http://schemas.microsoft.com/office/drawing/2014/main" id="{8A73C4BF-299E-6160-D23D-08915D0060ED}"/>
              </a:ext>
            </a:extLst>
          </p:cNvPr>
          <p:cNvGrpSpPr/>
          <p:nvPr/>
        </p:nvGrpSpPr>
        <p:grpSpPr>
          <a:xfrm>
            <a:off x="751062" y="5080399"/>
            <a:ext cx="531709" cy="526476"/>
            <a:chOff x="1161577" y="4707342"/>
            <a:chExt cx="248118" cy="248118"/>
          </a:xfrm>
        </p:grpSpPr>
        <p:pic>
          <p:nvPicPr>
            <p:cNvPr id="25" name="Picture 11">
              <a:extLst>
                <a:ext uri="{FF2B5EF4-FFF2-40B4-BE49-F238E27FC236}">
                  <a16:creationId xmlns:a16="http://schemas.microsoft.com/office/drawing/2014/main" id="{C866F5CB-EAB5-FC88-C23A-6321D901E2A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1209890" y="4775161"/>
              <a:ext cx="151492" cy="112480"/>
            </a:xfrm>
            <a:prstGeom prst="rect">
              <a:avLst/>
            </a:prstGeom>
          </p:spPr>
        </p:pic>
        <p:grpSp>
          <p:nvGrpSpPr>
            <p:cNvPr id="26" name="Group 2">
              <a:extLst>
                <a:ext uri="{FF2B5EF4-FFF2-40B4-BE49-F238E27FC236}">
                  <a16:creationId xmlns:a16="http://schemas.microsoft.com/office/drawing/2014/main" id="{2195A596-6D57-F10F-0C78-9312AEE4F534}"/>
                </a:ext>
              </a:extLst>
            </p:cNvPr>
            <p:cNvGrpSpPr>
              <a:grpSpLocks noChangeAspect="1"/>
            </p:cNvGrpSpPr>
            <p:nvPr/>
          </p:nvGrpSpPr>
          <p:grpSpPr>
            <a:xfrm>
              <a:off x="1161577" y="4707342"/>
              <a:ext cx="248118" cy="248118"/>
              <a:chOff x="0" y="0"/>
              <a:chExt cx="6355080" cy="6355080"/>
            </a:xfrm>
            <a:solidFill>
              <a:srgbClr val="F08C25"/>
            </a:solidFill>
          </p:grpSpPr>
          <p:sp>
            <p:nvSpPr>
              <p:cNvPr id="27" name="Freeform 3">
                <a:extLst>
                  <a:ext uri="{FF2B5EF4-FFF2-40B4-BE49-F238E27FC236}">
                    <a16:creationId xmlns:a16="http://schemas.microsoft.com/office/drawing/2014/main" id="{B26248A6-9258-5FF7-D3FB-DA5CA1F9EF6F}"/>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a:ln>
                <a:solidFill>
                  <a:srgbClr val="F08C25"/>
                </a:solidFill>
              </a:ln>
            </p:spPr>
            <p:txBody>
              <a:bodyPr/>
              <a:lstStyle/>
              <a:p>
                <a:endParaRPr lang="it-IT"/>
              </a:p>
            </p:txBody>
          </p:sp>
        </p:grpSp>
      </p:grpSp>
      <p:grpSp>
        <p:nvGrpSpPr>
          <p:cNvPr id="28" name="Gruppo 27">
            <a:extLst>
              <a:ext uri="{FF2B5EF4-FFF2-40B4-BE49-F238E27FC236}">
                <a16:creationId xmlns:a16="http://schemas.microsoft.com/office/drawing/2014/main" id="{118A1D6B-DA6D-6195-D68B-EEF166643C55}"/>
              </a:ext>
            </a:extLst>
          </p:cNvPr>
          <p:cNvGrpSpPr/>
          <p:nvPr/>
        </p:nvGrpSpPr>
        <p:grpSpPr>
          <a:xfrm>
            <a:off x="803858" y="3378493"/>
            <a:ext cx="520371" cy="526477"/>
            <a:chOff x="1181924" y="3364625"/>
            <a:chExt cx="248118" cy="248118"/>
          </a:xfrm>
        </p:grpSpPr>
        <p:grpSp>
          <p:nvGrpSpPr>
            <p:cNvPr id="29" name="Group 2">
              <a:extLst>
                <a:ext uri="{FF2B5EF4-FFF2-40B4-BE49-F238E27FC236}">
                  <a16:creationId xmlns:a16="http://schemas.microsoft.com/office/drawing/2014/main" id="{42C4E6DB-60EA-6927-A54F-FD30C626E017}"/>
                </a:ext>
              </a:extLst>
            </p:cNvPr>
            <p:cNvGrpSpPr>
              <a:grpSpLocks noChangeAspect="1"/>
            </p:cNvGrpSpPr>
            <p:nvPr/>
          </p:nvGrpSpPr>
          <p:grpSpPr>
            <a:xfrm>
              <a:off x="1181924" y="3364625"/>
              <a:ext cx="248118" cy="248118"/>
              <a:chOff x="0" y="0"/>
              <a:chExt cx="6355080" cy="6355080"/>
            </a:xfrm>
            <a:solidFill>
              <a:srgbClr val="F08C25"/>
            </a:solidFill>
          </p:grpSpPr>
          <p:sp>
            <p:nvSpPr>
              <p:cNvPr id="31" name="Freeform 3">
                <a:extLst>
                  <a:ext uri="{FF2B5EF4-FFF2-40B4-BE49-F238E27FC236}">
                    <a16:creationId xmlns:a16="http://schemas.microsoft.com/office/drawing/2014/main" id="{A697F159-D1B7-D325-6AB6-1B684FA5C547}"/>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a:ln>
                <a:solidFill>
                  <a:srgbClr val="F08C25"/>
                </a:solidFill>
              </a:ln>
            </p:spPr>
            <p:txBody>
              <a:bodyPr/>
              <a:lstStyle/>
              <a:p>
                <a:endParaRPr lang="it-IT"/>
              </a:p>
            </p:txBody>
          </p:sp>
        </p:grpSp>
        <p:pic>
          <p:nvPicPr>
            <p:cNvPr id="30" name="Picture 8">
              <a:extLst>
                <a:ext uri="{FF2B5EF4-FFF2-40B4-BE49-F238E27FC236}">
                  <a16:creationId xmlns:a16="http://schemas.microsoft.com/office/drawing/2014/main" id="{7186177C-E244-5BE2-FAAD-51F31ED5FC4C}"/>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1240605" y="3402635"/>
              <a:ext cx="138679" cy="160045"/>
            </a:xfrm>
            <a:prstGeom prst="rect">
              <a:avLst/>
            </a:prstGeom>
          </p:spPr>
        </p:pic>
      </p:grpSp>
      <p:grpSp>
        <p:nvGrpSpPr>
          <p:cNvPr id="32" name="Gruppo 31">
            <a:extLst>
              <a:ext uri="{FF2B5EF4-FFF2-40B4-BE49-F238E27FC236}">
                <a16:creationId xmlns:a16="http://schemas.microsoft.com/office/drawing/2014/main" id="{8B6FE78D-F5ED-5264-4BDE-97460CF514DA}"/>
              </a:ext>
            </a:extLst>
          </p:cNvPr>
          <p:cNvGrpSpPr/>
          <p:nvPr/>
        </p:nvGrpSpPr>
        <p:grpSpPr>
          <a:xfrm>
            <a:off x="780751" y="2288556"/>
            <a:ext cx="520371" cy="526478"/>
            <a:chOff x="1161577" y="2353882"/>
            <a:chExt cx="248118" cy="248118"/>
          </a:xfrm>
        </p:grpSpPr>
        <p:pic>
          <p:nvPicPr>
            <p:cNvPr id="33" name="Picture 20">
              <a:extLst>
                <a:ext uri="{FF2B5EF4-FFF2-40B4-BE49-F238E27FC236}">
                  <a16:creationId xmlns:a16="http://schemas.microsoft.com/office/drawing/2014/main" id="{928DB43B-94AC-1CB1-7872-570B332773EC}"/>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p:blipFill>
          <p:spPr>
            <a:xfrm>
              <a:off x="1228049" y="2384425"/>
              <a:ext cx="126983" cy="170760"/>
            </a:xfrm>
            <a:prstGeom prst="rect">
              <a:avLst/>
            </a:prstGeom>
          </p:spPr>
        </p:pic>
        <p:grpSp>
          <p:nvGrpSpPr>
            <p:cNvPr id="34" name="Group 2">
              <a:extLst>
                <a:ext uri="{FF2B5EF4-FFF2-40B4-BE49-F238E27FC236}">
                  <a16:creationId xmlns:a16="http://schemas.microsoft.com/office/drawing/2014/main" id="{143AB350-8334-5AF3-9171-6C44FCFA94EE}"/>
                </a:ext>
              </a:extLst>
            </p:cNvPr>
            <p:cNvGrpSpPr>
              <a:grpSpLocks noChangeAspect="1"/>
            </p:cNvGrpSpPr>
            <p:nvPr/>
          </p:nvGrpSpPr>
          <p:grpSpPr>
            <a:xfrm>
              <a:off x="1161577" y="2353882"/>
              <a:ext cx="248118" cy="248118"/>
              <a:chOff x="0" y="0"/>
              <a:chExt cx="6355080" cy="6355080"/>
            </a:xfrm>
            <a:solidFill>
              <a:srgbClr val="F08C25"/>
            </a:solidFill>
          </p:grpSpPr>
          <p:sp>
            <p:nvSpPr>
              <p:cNvPr id="35" name="Freeform 3">
                <a:extLst>
                  <a:ext uri="{FF2B5EF4-FFF2-40B4-BE49-F238E27FC236}">
                    <a16:creationId xmlns:a16="http://schemas.microsoft.com/office/drawing/2014/main" id="{C32625D1-62AA-CAD5-5E74-2F353E7387F6}"/>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a:ln>
                <a:solidFill>
                  <a:srgbClr val="F08C25"/>
                </a:solidFill>
              </a:ln>
            </p:spPr>
            <p:txBody>
              <a:bodyPr/>
              <a:lstStyle/>
              <a:p>
                <a:endParaRPr lang="it-IT"/>
              </a:p>
            </p:txBody>
          </p:sp>
        </p:grpSp>
      </p:grpSp>
      <p:grpSp>
        <p:nvGrpSpPr>
          <p:cNvPr id="36" name="Gruppo 35">
            <a:extLst>
              <a:ext uri="{FF2B5EF4-FFF2-40B4-BE49-F238E27FC236}">
                <a16:creationId xmlns:a16="http://schemas.microsoft.com/office/drawing/2014/main" id="{FC59D798-510C-B35C-C92D-022EB34B17A9}"/>
              </a:ext>
            </a:extLst>
          </p:cNvPr>
          <p:cNvGrpSpPr/>
          <p:nvPr/>
        </p:nvGrpSpPr>
        <p:grpSpPr>
          <a:xfrm>
            <a:off x="5684025" y="5559711"/>
            <a:ext cx="526777" cy="523464"/>
            <a:chOff x="6091936" y="4459224"/>
            <a:chExt cx="248118" cy="248118"/>
          </a:xfrm>
        </p:grpSpPr>
        <p:grpSp>
          <p:nvGrpSpPr>
            <p:cNvPr id="37" name="Group 2">
              <a:extLst>
                <a:ext uri="{FF2B5EF4-FFF2-40B4-BE49-F238E27FC236}">
                  <a16:creationId xmlns:a16="http://schemas.microsoft.com/office/drawing/2014/main" id="{366981E4-03CC-6564-2439-C456393E2856}"/>
                </a:ext>
              </a:extLst>
            </p:cNvPr>
            <p:cNvGrpSpPr>
              <a:grpSpLocks noChangeAspect="1"/>
            </p:cNvGrpSpPr>
            <p:nvPr/>
          </p:nvGrpSpPr>
          <p:grpSpPr>
            <a:xfrm>
              <a:off x="6091936" y="4459224"/>
              <a:ext cx="248118" cy="248118"/>
              <a:chOff x="0" y="0"/>
              <a:chExt cx="6355080" cy="6355080"/>
            </a:xfrm>
            <a:solidFill>
              <a:srgbClr val="F08C25"/>
            </a:solidFill>
          </p:grpSpPr>
          <p:sp>
            <p:nvSpPr>
              <p:cNvPr id="39" name="Freeform 3">
                <a:extLst>
                  <a:ext uri="{FF2B5EF4-FFF2-40B4-BE49-F238E27FC236}">
                    <a16:creationId xmlns:a16="http://schemas.microsoft.com/office/drawing/2014/main" id="{DAC313DF-12C1-0CEB-EB1D-91CEA88E1483}"/>
                  </a:ext>
                </a:extLst>
              </p:cNvPr>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grpFill/>
              <a:ln>
                <a:solidFill>
                  <a:srgbClr val="F08C25"/>
                </a:solidFill>
              </a:ln>
            </p:spPr>
            <p:txBody>
              <a:bodyPr/>
              <a:lstStyle/>
              <a:p>
                <a:endParaRPr lang="it-IT"/>
              </a:p>
            </p:txBody>
          </p:sp>
        </p:grpSp>
        <p:pic>
          <p:nvPicPr>
            <p:cNvPr id="38" name="Picture 4">
              <a:extLst>
                <a:ext uri="{FF2B5EF4-FFF2-40B4-BE49-F238E27FC236}">
                  <a16:creationId xmlns:a16="http://schemas.microsoft.com/office/drawing/2014/main" id="{839ABA8C-8F16-EAE8-0CB0-0B478CBCD57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6150677" y="4498871"/>
              <a:ext cx="138742" cy="168824"/>
            </a:xfrm>
            <a:prstGeom prst="rect">
              <a:avLst/>
            </a:prstGeom>
          </p:spPr>
        </p:pic>
      </p:grpSp>
      <p:pic>
        <p:nvPicPr>
          <p:cNvPr id="4" name="object 4">
            <a:extLst>
              <a:ext uri="{FF2B5EF4-FFF2-40B4-BE49-F238E27FC236}">
                <a16:creationId xmlns:a16="http://schemas.microsoft.com/office/drawing/2014/main" id="{4DAE4E70-F20E-4267-1B7C-8723085F0ECC}"/>
              </a:ext>
            </a:extLst>
          </p:cNvPr>
          <p:cNvPicPr/>
          <p:nvPr/>
        </p:nvPicPr>
        <p:blipFill>
          <a:blip r:embed="rId15"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2489926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73489-15FA-C65A-E187-0762E489E13A}"/>
              </a:ext>
            </a:extLst>
          </p:cNvPr>
          <p:cNvSpPr>
            <a:spLocks noGrp="1"/>
          </p:cNvSpPr>
          <p:nvPr>
            <p:ph type="title"/>
          </p:nvPr>
        </p:nvSpPr>
        <p:spPr/>
        <p:txBody>
          <a:bodyPr>
            <a:normAutofit/>
          </a:bodyPr>
          <a:lstStyle/>
          <a:p>
            <a:pPr algn="l"/>
            <a:r>
              <a:rPr lang="it-IT" sz="3600" b="1" dirty="0">
                <a:solidFill>
                  <a:srgbClr val="FFC000"/>
                </a:solidFill>
                <a:latin typeface="Ubuntu" panose="020B0504030602030204" pitchFamily="34" charset="0"/>
              </a:rPr>
              <a:t>1.2 LA NOSTRA MISSION</a:t>
            </a:r>
          </a:p>
        </p:txBody>
      </p:sp>
      <p:sp>
        <p:nvSpPr>
          <p:cNvPr id="3" name="object 14">
            <a:extLst>
              <a:ext uri="{FF2B5EF4-FFF2-40B4-BE49-F238E27FC236}">
                <a16:creationId xmlns:a16="http://schemas.microsoft.com/office/drawing/2014/main" id="{783ED916-8872-F54C-26C8-395DC1C4CA50}"/>
              </a:ext>
            </a:extLst>
          </p:cNvPr>
          <p:cNvSpPr txBox="1"/>
          <p:nvPr/>
        </p:nvSpPr>
        <p:spPr>
          <a:xfrm>
            <a:off x="549142" y="1670434"/>
            <a:ext cx="2995930" cy="1860381"/>
          </a:xfrm>
          <a:prstGeom prst="rect">
            <a:avLst/>
          </a:prstGeom>
        </p:spPr>
        <p:txBody>
          <a:bodyPr vert="horz" wrap="square" lIns="0" tIns="12700" rIns="0" bIns="0" rtlCol="0">
            <a:spAutoFit/>
          </a:bodyPr>
          <a:lstStyle/>
          <a:p>
            <a:pPr marL="12700" marR="5080" algn="just">
              <a:lnSpc>
                <a:spcPct val="117400"/>
              </a:lnSpc>
              <a:spcBef>
                <a:spcPts val="100"/>
              </a:spcBef>
            </a:pPr>
            <a:r>
              <a:rPr sz="1300" spc="-20" dirty="0" err="1">
                <a:solidFill>
                  <a:srgbClr val="1D1D1B"/>
                </a:solidFill>
                <a:latin typeface="Ubuntu" panose="020B0504030602030204" pitchFamily="34" charset="0"/>
                <a:cs typeface="Trebuchet MS"/>
              </a:rPr>
              <a:t>L’azione</a:t>
            </a:r>
            <a:r>
              <a:rPr sz="1300" spc="-60" dirty="0">
                <a:solidFill>
                  <a:srgbClr val="1D1D1B"/>
                </a:solidFill>
                <a:latin typeface="Ubuntu" panose="020B0504030602030204" pitchFamily="34" charset="0"/>
                <a:cs typeface="Trebuchet MS"/>
              </a:rPr>
              <a:t> </a:t>
            </a:r>
            <a:r>
              <a:rPr lang="it-IT" sz="1300" spc="5" dirty="0">
                <a:solidFill>
                  <a:srgbClr val="1D1D1B"/>
                </a:solidFill>
                <a:latin typeface="Ubuntu" panose="020B0504030602030204" pitchFamily="34" charset="0"/>
                <a:cs typeface="Trebuchet MS"/>
              </a:rPr>
              <a:t>del Banco Alimentare della Puglia</a:t>
            </a:r>
            <a:r>
              <a:rPr sz="1300" spc="-60" dirty="0">
                <a:solidFill>
                  <a:srgbClr val="1D1D1B"/>
                </a:solidFill>
                <a:latin typeface="Ubuntu" panose="020B0504030602030204" pitchFamily="34" charset="0"/>
                <a:cs typeface="Trebuchet MS"/>
              </a:rPr>
              <a:t> </a:t>
            </a:r>
            <a:r>
              <a:rPr sz="1300" spc="5" dirty="0">
                <a:solidFill>
                  <a:srgbClr val="1D1D1B"/>
                </a:solidFill>
                <a:latin typeface="Ubuntu" panose="020B0504030602030204" pitchFamily="34" charset="0"/>
                <a:cs typeface="Trebuchet MS"/>
              </a:rPr>
              <a:t>e</a:t>
            </a:r>
            <a:r>
              <a:rPr sz="1300" spc="-60" dirty="0">
                <a:solidFill>
                  <a:srgbClr val="1D1D1B"/>
                </a:solidFill>
                <a:latin typeface="Ubuntu" panose="020B0504030602030204" pitchFamily="34" charset="0"/>
                <a:cs typeface="Trebuchet MS"/>
              </a:rPr>
              <a:t> </a:t>
            </a:r>
            <a:r>
              <a:rPr sz="1300" spc="5" dirty="0">
                <a:solidFill>
                  <a:srgbClr val="1D1D1B"/>
                </a:solidFill>
                <a:latin typeface="Ubuntu" panose="020B0504030602030204" pitchFamily="34" charset="0"/>
                <a:cs typeface="Trebuchet MS"/>
              </a:rPr>
              <a:t>di</a:t>
            </a:r>
            <a:r>
              <a:rPr sz="1300" spc="-60" dirty="0">
                <a:solidFill>
                  <a:srgbClr val="1D1D1B"/>
                </a:solidFill>
                <a:latin typeface="Ubuntu" panose="020B0504030602030204" pitchFamily="34" charset="0"/>
                <a:cs typeface="Trebuchet MS"/>
              </a:rPr>
              <a:t> </a:t>
            </a:r>
            <a:r>
              <a:rPr sz="1300" spc="-30" dirty="0" err="1">
                <a:solidFill>
                  <a:srgbClr val="1D1D1B"/>
                </a:solidFill>
                <a:latin typeface="Ubuntu" panose="020B0504030602030204" pitchFamily="34" charset="0"/>
                <a:cs typeface="Trebuchet MS"/>
              </a:rPr>
              <a:t>tutt</a:t>
            </a:r>
            <a:r>
              <a:rPr lang="it-IT" sz="1300" spc="-30" dirty="0">
                <a:solidFill>
                  <a:srgbClr val="1D1D1B"/>
                </a:solidFill>
                <a:latin typeface="Ubuntu" panose="020B0504030602030204" pitchFamily="34" charset="0"/>
                <a:cs typeface="Trebuchet MS"/>
              </a:rPr>
              <a:t>i gli altri Banchi</a:t>
            </a:r>
            <a:r>
              <a:rPr sz="1300" spc="5" dirty="0">
                <a:solidFill>
                  <a:srgbClr val="1D1D1B"/>
                </a:solidFill>
                <a:latin typeface="Ubuntu" panose="020B0504030602030204" pitchFamily="34" charset="0"/>
                <a:cs typeface="Trebuchet MS"/>
              </a:rPr>
              <a:t> è </a:t>
            </a:r>
            <a:r>
              <a:rPr sz="1300" spc="-15" dirty="0">
                <a:solidFill>
                  <a:srgbClr val="1D1D1B"/>
                </a:solidFill>
                <a:latin typeface="Ubuntu" panose="020B0504030602030204" pitchFamily="34" charset="0"/>
                <a:cs typeface="Trebuchet MS"/>
              </a:rPr>
              <a:t>animata </a:t>
            </a:r>
            <a:r>
              <a:rPr sz="1300" spc="-10" dirty="0">
                <a:solidFill>
                  <a:srgbClr val="1D1D1B"/>
                </a:solidFill>
                <a:latin typeface="Ubuntu" panose="020B0504030602030204" pitchFamily="34" charset="0"/>
                <a:cs typeface="Trebuchet MS"/>
              </a:rPr>
              <a:t>dalla </a:t>
            </a:r>
            <a:r>
              <a:rPr sz="1300" dirty="0">
                <a:solidFill>
                  <a:srgbClr val="1D1D1B"/>
                </a:solidFill>
                <a:latin typeface="Ubuntu" panose="020B0504030602030204" pitchFamily="34" charset="0"/>
                <a:cs typeface="Trebuchet MS"/>
              </a:rPr>
              <a:t>volontà </a:t>
            </a:r>
            <a:r>
              <a:rPr sz="1300" spc="5" dirty="0">
                <a:solidFill>
                  <a:srgbClr val="1D1D1B"/>
                </a:solidFill>
                <a:latin typeface="Ubuntu" panose="020B0504030602030204" pitchFamily="34" charset="0"/>
                <a:cs typeface="Trebuchet MS"/>
              </a:rPr>
              <a:t>di </a:t>
            </a:r>
            <a:r>
              <a:rPr sz="1300" b="1" spc="-10" dirty="0" err="1">
                <a:solidFill>
                  <a:srgbClr val="1D1D1B"/>
                </a:solidFill>
                <a:latin typeface="Ubuntu" panose="020B0504030602030204" pitchFamily="34" charset="0"/>
                <a:cs typeface="Trebuchet MS"/>
              </a:rPr>
              <a:t>contribui</a:t>
            </a:r>
            <a:r>
              <a:rPr sz="1300" b="1" spc="-50" dirty="0" err="1">
                <a:solidFill>
                  <a:srgbClr val="1D1D1B"/>
                </a:solidFill>
                <a:latin typeface="Ubuntu" panose="020B0504030602030204" pitchFamily="34" charset="0"/>
                <a:cs typeface="Trebuchet MS"/>
              </a:rPr>
              <a:t>r</a:t>
            </a:r>
            <a:r>
              <a:rPr sz="1300" b="1" spc="-15" dirty="0" err="1">
                <a:solidFill>
                  <a:srgbClr val="1D1D1B"/>
                </a:solidFill>
                <a:latin typeface="Ubuntu" panose="020B0504030602030204" pitchFamily="34" charset="0"/>
                <a:cs typeface="Trebuchet MS"/>
              </a:rPr>
              <a:t>e</a:t>
            </a:r>
            <a:r>
              <a:rPr sz="1300" b="1" spc="-75" dirty="0">
                <a:solidFill>
                  <a:srgbClr val="1D1D1B"/>
                </a:solidFill>
                <a:latin typeface="Ubuntu" panose="020B0504030602030204" pitchFamily="34" charset="0"/>
                <a:cs typeface="Trebuchet MS"/>
              </a:rPr>
              <a:t> </a:t>
            </a:r>
            <a:r>
              <a:rPr sz="1300" b="1" spc="-5" dirty="0">
                <a:solidFill>
                  <a:srgbClr val="1D1D1B"/>
                </a:solidFill>
                <a:latin typeface="Ubuntu" panose="020B0504030602030204" pitchFamily="34" charset="0"/>
                <a:cs typeface="Trebuchet MS"/>
              </a:rPr>
              <a:t>ad</a:t>
            </a:r>
            <a:r>
              <a:rPr sz="1300" b="1" spc="-75" dirty="0">
                <a:solidFill>
                  <a:srgbClr val="1D1D1B"/>
                </a:solidFill>
                <a:latin typeface="Ubuntu" panose="020B0504030602030204" pitchFamily="34" charset="0"/>
                <a:cs typeface="Trebuchet MS"/>
              </a:rPr>
              <a:t> </a:t>
            </a:r>
            <a:r>
              <a:rPr sz="1300" b="1" spc="-20" dirty="0">
                <a:solidFill>
                  <a:srgbClr val="1D1D1B"/>
                </a:solidFill>
                <a:latin typeface="Ubuntu" panose="020B0504030602030204" pitchFamily="34" charset="0"/>
                <a:cs typeface="Trebuchet MS"/>
              </a:rPr>
              <a:t>attenua</a:t>
            </a:r>
            <a:r>
              <a:rPr sz="1300" b="1" spc="-35" dirty="0">
                <a:solidFill>
                  <a:srgbClr val="1D1D1B"/>
                </a:solidFill>
                <a:latin typeface="Ubuntu" panose="020B0504030602030204" pitchFamily="34" charset="0"/>
                <a:cs typeface="Trebuchet MS"/>
              </a:rPr>
              <a:t>r</a:t>
            </a:r>
            <a:r>
              <a:rPr sz="1300" b="1" spc="-15" dirty="0">
                <a:solidFill>
                  <a:srgbClr val="1D1D1B"/>
                </a:solidFill>
                <a:latin typeface="Ubuntu" panose="020B0504030602030204" pitchFamily="34" charset="0"/>
                <a:cs typeface="Trebuchet MS"/>
              </a:rPr>
              <a:t>e</a:t>
            </a:r>
            <a:r>
              <a:rPr sz="1300" b="1" spc="-75" dirty="0">
                <a:solidFill>
                  <a:srgbClr val="1D1D1B"/>
                </a:solidFill>
                <a:latin typeface="Ubuntu" panose="020B0504030602030204" pitchFamily="34" charset="0"/>
                <a:cs typeface="Trebuchet MS"/>
              </a:rPr>
              <a:t> </a:t>
            </a:r>
            <a:r>
              <a:rPr sz="1300" b="1" spc="20" dirty="0">
                <a:solidFill>
                  <a:srgbClr val="1D1D1B"/>
                </a:solidFill>
                <a:latin typeface="Ubuntu" panose="020B0504030602030204" pitchFamily="34" charset="0"/>
                <a:cs typeface="Trebuchet MS"/>
              </a:rPr>
              <a:t>il</a:t>
            </a:r>
            <a:r>
              <a:rPr sz="1300" b="1" spc="-75" dirty="0">
                <a:solidFill>
                  <a:srgbClr val="1D1D1B"/>
                </a:solidFill>
                <a:latin typeface="Ubuntu" panose="020B0504030602030204" pitchFamily="34" charset="0"/>
                <a:cs typeface="Trebuchet MS"/>
              </a:rPr>
              <a:t> </a:t>
            </a:r>
            <a:r>
              <a:rPr sz="1300" b="1" spc="-15" dirty="0">
                <a:solidFill>
                  <a:srgbClr val="1D1D1B"/>
                </a:solidFill>
                <a:latin typeface="Ubuntu" panose="020B0504030602030204" pitchFamily="34" charset="0"/>
                <a:cs typeface="Trebuchet MS"/>
              </a:rPr>
              <a:t>p</a:t>
            </a:r>
            <a:r>
              <a:rPr sz="1300" b="1" spc="-30" dirty="0">
                <a:solidFill>
                  <a:srgbClr val="1D1D1B"/>
                </a:solidFill>
                <a:latin typeface="Ubuntu" panose="020B0504030602030204" pitchFamily="34" charset="0"/>
                <a:cs typeface="Trebuchet MS"/>
              </a:rPr>
              <a:t>r</a:t>
            </a:r>
            <a:r>
              <a:rPr sz="1300" b="1" spc="5" dirty="0">
                <a:solidFill>
                  <a:srgbClr val="1D1D1B"/>
                </a:solidFill>
                <a:latin typeface="Ubuntu" panose="020B0504030602030204" pitchFamily="34" charset="0"/>
                <a:cs typeface="Trebuchet MS"/>
              </a:rPr>
              <a:t>oblema</a:t>
            </a:r>
            <a:r>
              <a:rPr sz="1300" b="1" spc="-75" dirty="0">
                <a:solidFill>
                  <a:srgbClr val="1D1D1B"/>
                </a:solidFill>
                <a:latin typeface="Ubuntu" panose="020B0504030602030204" pitchFamily="34" charset="0"/>
                <a:cs typeface="Trebuchet MS"/>
              </a:rPr>
              <a:t> </a:t>
            </a:r>
            <a:r>
              <a:rPr sz="1300" b="1" spc="5" dirty="0">
                <a:solidFill>
                  <a:srgbClr val="1D1D1B"/>
                </a:solidFill>
                <a:latin typeface="Ubuntu" panose="020B0504030602030204" pitchFamily="34" charset="0"/>
                <a:cs typeface="Trebuchet MS"/>
              </a:rPr>
              <a:t>della</a:t>
            </a:r>
            <a:r>
              <a:rPr sz="1300" b="1" spc="-75" dirty="0">
                <a:solidFill>
                  <a:srgbClr val="1D1D1B"/>
                </a:solidFill>
                <a:latin typeface="Ubuntu" panose="020B0504030602030204" pitchFamily="34" charset="0"/>
                <a:cs typeface="Trebuchet MS"/>
              </a:rPr>
              <a:t> </a:t>
            </a:r>
            <a:r>
              <a:rPr sz="1300" b="1" spc="10" dirty="0">
                <a:solidFill>
                  <a:srgbClr val="1D1D1B"/>
                </a:solidFill>
                <a:latin typeface="Ubuntu" panose="020B0504030602030204" pitchFamily="34" charset="0"/>
                <a:cs typeface="Trebuchet MS"/>
              </a:rPr>
              <a:t>f</a:t>
            </a:r>
            <a:r>
              <a:rPr sz="1300" b="1" spc="-25" dirty="0">
                <a:solidFill>
                  <a:srgbClr val="1D1D1B"/>
                </a:solidFill>
                <a:latin typeface="Ubuntu" panose="020B0504030602030204" pitchFamily="34" charset="0"/>
                <a:cs typeface="Trebuchet MS"/>
              </a:rPr>
              <a:t>ame,</a:t>
            </a:r>
            <a:r>
              <a:rPr sz="1300" b="1" spc="-75" dirty="0">
                <a:solidFill>
                  <a:srgbClr val="1D1D1B"/>
                </a:solidFill>
                <a:latin typeface="Ubuntu" panose="020B0504030602030204" pitchFamily="34" charset="0"/>
                <a:cs typeface="Trebuchet MS"/>
              </a:rPr>
              <a:t> </a:t>
            </a:r>
            <a:r>
              <a:rPr sz="1300" b="1" spc="-5" dirty="0" err="1">
                <a:solidFill>
                  <a:srgbClr val="1D1D1B"/>
                </a:solidFill>
                <a:latin typeface="Ubuntu" panose="020B0504030602030204" pitchFamily="34" charset="0"/>
                <a:cs typeface="Trebuchet MS"/>
              </a:rPr>
              <a:t>dell’e</a:t>
            </a:r>
            <a:r>
              <a:rPr sz="1300" b="1" dirty="0" err="1">
                <a:solidFill>
                  <a:srgbClr val="1D1D1B"/>
                </a:solidFill>
                <a:latin typeface="Ubuntu" panose="020B0504030602030204" pitchFamily="34" charset="0"/>
                <a:cs typeface="Trebuchet MS"/>
              </a:rPr>
              <a:t>-marginazione</a:t>
            </a:r>
            <a:r>
              <a:rPr sz="1300" b="1" spc="-70" dirty="0">
                <a:solidFill>
                  <a:srgbClr val="1D1D1B"/>
                </a:solidFill>
                <a:latin typeface="Ubuntu" panose="020B0504030602030204" pitchFamily="34" charset="0"/>
                <a:cs typeface="Trebuchet MS"/>
              </a:rPr>
              <a:t> </a:t>
            </a:r>
            <a:r>
              <a:rPr sz="1300" b="1" spc="-15" dirty="0">
                <a:solidFill>
                  <a:srgbClr val="1D1D1B"/>
                </a:solidFill>
                <a:latin typeface="Ubuntu" panose="020B0504030602030204" pitchFamily="34" charset="0"/>
                <a:cs typeface="Trebuchet MS"/>
              </a:rPr>
              <a:t>e</a:t>
            </a:r>
            <a:r>
              <a:rPr sz="1300" b="1" spc="-70" dirty="0">
                <a:solidFill>
                  <a:srgbClr val="1D1D1B"/>
                </a:solidFill>
                <a:latin typeface="Ubuntu" panose="020B0504030602030204" pitchFamily="34" charset="0"/>
                <a:cs typeface="Trebuchet MS"/>
              </a:rPr>
              <a:t> </a:t>
            </a:r>
            <a:r>
              <a:rPr sz="1300" b="1" spc="5" dirty="0">
                <a:solidFill>
                  <a:srgbClr val="1D1D1B"/>
                </a:solidFill>
                <a:latin typeface="Ubuntu" panose="020B0504030602030204" pitchFamily="34" charset="0"/>
                <a:cs typeface="Trebuchet MS"/>
              </a:rPr>
              <a:t>della</a:t>
            </a:r>
            <a:r>
              <a:rPr sz="1300" b="1" spc="-70" dirty="0">
                <a:solidFill>
                  <a:srgbClr val="1D1D1B"/>
                </a:solidFill>
                <a:latin typeface="Ubuntu" panose="020B0504030602030204" pitchFamily="34" charset="0"/>
                <a:cs typeface="Trebuchet MS"/>
              </a:rPr>
              <a:t> </a:t>
            </a:r>
            <a:r>
              <a:rPr sz="1300" b="1" spc="10" dirty="0">
                <a:solidFill>
                  <a:srgbClr val="1D1D1B"/>
                </a:solidFill>
                <a:latin typeface="Ubuntu" panose="020B0504030602030204" pitchFamily="34" charset="0"/>
                <a:cs typeface="Trebuchet MS"/>
              </a:rPr>
              <a:t>p</a:t>
            </a:r>
            <a:r>
              <a:rPr sz="1300" b="1" spc="-15" dirty="0">
                <a:solidFill>
                  <a:srgbClr val="1D1D1B"/>
                </a:solidFill>
                <a:latin typeface="Ubuntu" panose="020B0504030602030204" pitchFamily="34" charset="0"/>
                <a:cs typeface="Trebuchet MS"/>
              </a:rPr>
              <a:t>o</a:t>
            </a:r>
            <a:r>
              <a:rPr sz="1300" b="1" spc="-10" dirty="0">
                <a:solidFill>
                  <a:srgbClr val="1D1D1B"/>
                </a:solidFill>
                <a:latin typeface="Ubuntu" panose="020B0504030602030204" pitchFamily="34" charset="0"/>
                <a:cs typeface="Trebuchet MS"/>
              </a:rPr>
              <a:t>v</a:t>
            </a:r>
            <a:r>
              <a:rPr sz="1300" b="1" spc="-20" dirty="0">
                <a:solidFill>
                  <a:srgbClr val="1D1D1B"/>
                </a:solidFill>
                <a:latin typeface="Ubuntu" panose="020B0504030602030204" pitchFamily="34" charset="0"/>
                <a:cs typeface="Trebuchet MS"/>
              </a:rPr>
              <a:t>ertà</a:t>
            </a:r>
            <a:r>
              <a:rPr sz="1300" spc="-180" dirty="0">
                <a:solidFill>
                  <a:srgbClr val="1D1D1B"/>
                </a:solidFill>
                <a:latin typeface="Ubuntu" panose="020B0504030602030204" pitchFamily="34" charset="0"/>
                <a:cs typeface="Trebuchet MS"/>
              </a:rPr>
              <a:t>,</a:t>
            </a:r>
            <a:r>
              <a:rPr sz="1300" spc="-30" dirty="0">
                <a:solidFill>
                  <a:srgbClr val="1D1D1B"/>
                </a:solidFill>
                <a:latin typeface="Ubuntu" panose="020B0504030602030204" pitchFamily="34" charset="0"/>
                <a:cs typeface="Trebuchet MS"/>
              </a:rPr>
              <a:t> </a:t>
            </a:r>
            <a:r>
              <a:rPr sz="1300" spc="-5" dirty="0">
                <a:solidFill>
                  <a:srgbClr val="1D1D1B"/>
                </a:solidFill>
                <a:latin typeface="Ubuntu" panose="020B0504030602030204" pitchFamily="34" charset="0"/>
                <a:cs typeface="Trebuchet MS"/>
              </a:rPr>
              <a:t>p</a:t>
            </a:r>
            <a:r>
              <a:rPr sz="1300" spc="-25" dirty="0">
                <a:solidFill>
                  <a:srgbClr val="1D1D1B"/>
                </a:solidFill>
                <a:latin typeface="Ubuntu" panose="020B0504030602030204" pitchFamily="34" charset="0"/>
                <a:cs typeface="Trebuchet MS"/>
              </a:rPr>
              <a:t>r</a:t>
            </a:r>
            <a:r>
              <a:rPr sz="1300" spc="30" dirty="0">
                <a:solidFill>
                  <a:srgbClr val="1D1D1B"/>
                </a:solidFill>
                <a:latin typeface="Ubuntu" panose="020B0504030602030204" pitchFamily="34" charset="0"/>
                <a:cs typeface="Trebuchet MS"/>
              </a:rPr>
              <a:t>omu</a:t>
            </a:r>
            <a:r>
              <a:rPr sz="1300" dirty="0">
                <a:solidFill>
                  <a:srgbClr val="1D1D1B"/>
                </a:solidFill>
                <a:latin typeface="Ubuntu" panose="020B0504030602030204" pitchFamily="34" charset="0"/>
                <a:cs typeface="Trebuchet MS"/>
              </a:rPr>
              <a:t>o</a:t>
            </a:r>
            <a:r>
              <a:rPr sz="1300" spc="5" dirty="0">
                <a:solidFill>
                  <a:srgbClr val="1D1D1B"/>
                </a:solidFill>
                <a:latin typeface="Ubuntu" panose="020B0504030602030204" pitchFamily="34" charset="0"/>
                <a:cs typeface="Trebuchet MS"/>
              </a:rPr>
              <a:t>v</a:t>
            </a:r>
            <a:r>
              <a:rPr sz="1300" spc="25" dirty="0">
                <a:solidFill>
                  <a:srgbClr val="1D1D1B"/>
                </a:solidFill>
                <a:latin typeface="Ubuntu" panose="020B0504030602030204" pitchFamily="34" charset="0"/>
                <a:cs typeface="Trebuchet MS"/>
              </a:rPr>
              <a:t>endo</a:t>
            </a:r>
            <a:r>
              <a:rPr sz="1300" spc="-30" dirty="0">
                <a:solidFill>
                  <a:srgbClr val="1D1D1B"/>
                </a:solidFill>
                <a:latin typeface="Ubuntu" panose="020B0504030602030204" pitchFamily="34" charset="0"/>
                <a:cs typeface="Trebuchet MS"/>
              </a:rPr>
              <a:t> </a:t>
            </a:r>
            <a:r>
              <a:rPr sz="1300" spc="-15" dirty="0">
                <a:solidFill>
                  <a:srgbClr val="1D1D1B"/>
                </a:solidFill>
                <a:latin typeface="Ubuntu" panose="020B0504030602030204" pitchFamily="34" charset="0"/>
                <a:cs typeface="Trebuchet MS"/>
              </a:rPr>
              <a:t>la  </a:t>
            </a:r>
            <a:r>
              <a:rPr sz="1300" spc="-25" dirty="0">
                <a:solidFill>
                  <a:srgbClr val="1D1D1B"/>
                </a:solidFill>
                <a:latin typeface="Ubuntu" panose="020B0504030602030204" pitchFamily="34" charset="0"/>
                <a:cs typeface="Trebuchet MS"/>
              </a:rPr>
              <a:t>lotta </a:t>
            </a:r>
            <a:r>
              <a:rPr sz="1300" spc="-5" dirty="0">
                <a:solidFill>
                  <a:srgbClr val="1D1D1B"/>
                </a:solidFill>
                <a:latin typeface="Ubuntu" panose="020B0504030602030204" pitchFamily="34" charset="0"/>
                <a:cs typeface="Trebuchet MS"/>
              </a:rPr>
              <a:t>allo </a:t>
            </a:r>
            <a:r>
              <a:rPr sz="1300" spc="5" dirty="0">
                <a:solidFill>
                  <a:srgbClr val="1D1D1B"/>
                </a:solidFill>
                <a:latin typeface="Ubuntu" panose="020B0504030602030204" pitchFamily="34" charset="0"/>
                <a:cs typeface="Trebuchet MS"/>
              </a:rPr>
              <a:t>spreco </a:t>
            </a:r>
            <a:r>
              <a:rPr sz="1300" spc="-30" dirty="0">
                <a:solidFill>
                  <a:srgbClr val="1D1D1B"/>
                </a:solidFill>
                <a:latin typeface="Ubuntu" panose="020B0504030602030204" pitchFamily="34" charset="0"/>
                <a:cs typeface="Trebuchet MS"/>
              </a:rPr>
              <a:t>alimentare, </a:t>
            </a:r>
            <a:r>
              <a:rPr sz="1300" spc="5" dirty="0">
                <a:solidFill>
                  <a:srgbClr val="1D1D1B"/>
                </a:solidFill>
                <a:latin typeface="Ubuntu" panose="020B0504030602030204" pitchFamily="34" charset="0"/>
                <a:cs typeface="Trebuchet MS"/>
              </a:rPr>
              <a:t>in </a:t>
            </a:r>
            <a:r>
              <a:rPr sz="1300" dirty="0">
                <a:solidFill>
                  <a:srgbClr val="1D1D1B"/>
                </a:solidFill>
                <a:latin typeface="Ubuntu" panose="020B0504030602030204" pitchFamily="34" charset="0"/>
                <a:cs typeface="Trebuchet MS"/>
              </a:rPr>
              <a:t>collaborazione </a:t>
            </a:r>
            <a:r>
              <a:rPr sz="1300" spc="5" dirty="0">
                <a:solidFill>
                  <a:srgbClr val="1D1D1B"/>
                </a:solidFill>
                <a:latin typeface="Ubuntu" panose="020B0504030602030204" pitchFamily="34" charset="0"/>
                <a:cs typeface="Trebuchet MS"/>
              </a:rPr>
              <a:t> </a:t>
            </a:r>
            <a:r>
              <a:rPr sz="1300" spc="10" dirty="0">
                <a:solidFill>
                  <a:srgbClr val="1D1D1B"/>
                </a:solidFill>
                <a:latin typeface="Ubuntu" panose="020B0504030602030204" pitchFamily="34" charset="0"/>
                <a:cs typeface="Trebuchet MS"/>
              </a:rPr>
              <a:t>con</a:t>
            </a:r>
            <a:r>
              <a:rPr sz="1300" spc="-65" dirty="0">
                <a:solidFill>
                  <a:srgbClr val="1D1D1B"/>
                </a:solidFill>
                <a:latin typeface="Ubuntu" panose="020B0504030602030204" pitchFamily="34" charset="0"/>
                <a:cs typeface="Trebuchet MS"/>
              </a:rPr>
              <a:t> </a:t>
            </a:r>
            <a:r>
              <a:rPr sz="1300" spc="-5" dirty="0">
                <a:solidFill>
                  <a:srgbClr val="1D1D1B"/>
                </a:solidFill>
                <a:latin typeface="Ubuntu" panose="020B0504030602030204" pitchFamily="34" charset="0"/>
                <a:cs typeface="Trebuchet MS"/>
              </a:rPr>
              <a:t>le</a:t>
            </a:r>
            <a:r>
              <a:rPr sz="1300" spc="-60" dirty="0">
                <a:solidFill>
                  <a:srgbClr val="1D1D1B"/>
                </a:solidFill>
                <a:latin typeface="Ubuntu" panose="020B0504030602030204" pitchFamily="34" charset="0"/>
                <a:cs typeface="Trebuchet MS"/>
              </a:rPr>
              <a:t> </a:t>
            </a:r>
            <a:r>
              <a:rPr sz="1300" spc="-5" dirty="0">
                <a:solidFill>
                  <a:srgbClr val="1D1D1B"/>
                </a:solidFill>
                <a:latin typeface="Ubuntu" panose="020B0504030602030204" pitchFamily="34" charset="0"/>
                <a:cs typeface="Trebuchet MS"/>
              </a:rPr>
              <a:t>istituzioni</a:t>
            </a:r>
            <a:r>
              <a:rPr sz="1300" spc="-65" dirty="0">
                <a:solidFill>
                  <a:srgbClr val="1D1D1B"/>
                </a:solidFill>
                <a:latin typeface="Ubuntu" panose="020B0504030602030204" pitchFamily="34" charset="0"/>
                <a:cs typeface="Trebuchet MS"/>
              </a:rPr>
              <a:t> </a:t>
            </a:r>
            <a:r>
              <a:rPr sz="1300" dirty="0">
                <a:solidFill>
                  <a:srgbClr val="1D1D1B"/>
                </a:solidFill>
                <a:latin typeface="Ubuntu" panose="020B0504030602030204" pitchFamily="34" charset="0"/>
                <a:cs typeface="Trebuchet MS"/>
              </a:rPr>
              <a:t>nazionali</a:t>
            </a:r>
            <a:r>
              <a:rPr sz="1300" spc="-60" dirty="0">
                <a:solidFill>
                  <a:srgbClr val="1D1D1B"/>
                </a:solidFill>
                <a:latin typeface="Ubuntu" panose="020B0504030602030204" pitchFamily="34" charset="0"/>
                <a:cs typeface="Trebuchet MS"/>
              </a:rPr>
              <a:t> </a:t>
            </a:r>
            <a:r>
              <a:rPr sz="1300" spc="15" dirty="0">
                <a:solidFill>
                  <a:srgbClr val="1D1D1B"/>
                </a:solidFill>
                <a:latin typeface="Ubuntu" panose="020B0504030602030204" pitchFamily="34" charset="0"/>
                <a:cs typeface="Trebuchet MS"/>
              </a:rPr>
              <a:t>ed</a:t>
            </a:r>
            <a:r>
              <a:rPr sz="1300" spc="-60" dirty="0">
                <a:solidFill>
                  <a:srgbClr val="1D1D1B"/>
                </a:solidFill>
                <a:latin typeface="Ubuntu" panose="020B0504030602030204" pitchFamily="34" charset="0"/>
                <a:cs typeface="Trebuchet MS"/>
              </a:rPr>
              <a:t> </a:t>
            </a:r>
            <a:r>
              <a:rPr sz="1300" spc="-15" dirty="0">
                <a:solidFill>
                  <a:srgbClr val="1D1D1B"/>
                </a:solidFill>
                <a:latin typeface="Ubuntu" panose="020B0504030602030204" pitchFamily="34" charset="0"/>
                <a:cs typeface="Trebuchet MS"/>
              </a:rPr>
              <a:t>europee.</a:t>
            </a:r>
            <a:endParaRPr sz="1300" dirty="0">
              <a:latin typeface="Ubuntu" panose="020B0504030602030204" pitchFamily="34" charset="0"/>
              <a:cs typeface="Trebuchet MS"/>
            </a:endParaRPr>
          </a:p>
        </p:txBody>
      </p:sp>
      <p:sp>
        <p:nvSpPr>
          <p:cNvPr id="5" name="CasellaDiTesto 4">
            <a:extLst>
              <a:ext uri="{FF2B5EF4-FFF2-40B4-BE49-F238E27FC236}">
                <a16:creationId xmlns:a16="http://schemas.microsoft.com/office/drawing/2014/main" id="{F926CBD3-CC6A-986D-D03B-059C3735C2B0}"/>
              </a:ext>
            </a:extLst>
          </p:cNvPr>
          <p:cNvSpPr txBox="1"/>
          <p:nvPr/>
        </p:nvSpPr>
        <p:spPr>
          <a:xfrm>
            <a:off x="435076" y="3837300"/>
            <a:ext cx="3224061" cy="2420791"/>
          </a:xfrm>
          <a:prstGeom prst="rect">
            <a:avLst/>
          </a:prstGeom>
          <a:noFill/>
        </p:spPr>
        <p:txBody>
          <a:bodyPr wrap="square">
            <a:spAutoFit/>
          </a:bodyPr>
          <a:lstStyle/>
          <a:p>
            <a:pPr marL="12700" marR="5080" algn="just">
              <a:lnSpc>
                <a:spcPct val="117400"/>
              </a:lnSpc>
              <a:spcBef>
                <a:spcPts val="100"/>
              </a:spcBef>
            </a:pPr>
            <a:r>
              <a:rPr lang="it-IT" sz="1300" spc="-55" dirty="0">
                <a:solidFill>
                  <a:srgbClr val="1D1D1B"/>
                </a:solidFill>
                <a:latin typeface="Ubuntu" panose="020B0504030602030204" pitchFamily="34" charset="0"/>
                <a:cs typeface="Trebuchet MS"/>
              </a:rPr>
              <a:t>P</a:t>
            </a:r>
            <a:r>
              <a:rPr lang="it-IT" sz="1300" spc="-45" dirty="0">
                <a:solidFill>
                  <a:srgbClr val="1D1D1B"/>
                </a:solidFill>
                <a:latin typeface="Ubuntu" panose="020B0504030602030204" pitchFamily="34" charset="0"/>
                <a:cs typeface="Trebuchet MS"/>
              </a:rPr>
              <a:t>e</a:t>
            </a:r>
            <a:r>
              <a:rPr lang="it-IT" sz="1300" spc="-15" dirty="0">
                <a:solidFill>
                  <a:srgbClr val="1D1D1B"/>
                </a:solidFill>
                <a:latin typeface="Ubuntu" panose="020B0504030602030204" pitchFamily="34" charset="0"/>
                <a:cs typeface="Trebuchet MS"/>
              </a:rPr>
              <a:t>r</a:t>
            </a:r>
            <a:r>
              <a:rPr lang="it-IT" sz="1300" spc="-130" dirty="0">
                <a:solidFill>
                  <a:srgbClr val="1D1D1B"/>
                </a:solidFill>
                <a:latin typeface="Ubuntu" panose="020B0504030602030204" pitchFamily="34" charset="0"/>
                <a:cs typeface="Trebuchet MS"/>
              </a:rPr>
              <a:t> </a:t>
            </a:r>
            <a:r>
              <a:rPr lang="it-IT" sz="1300" spc="-80" dirty="0">
                <a:solidFill>
                  <a:srgbClr val="1D1D1B"/>
                </a:solidFill>
                <a:latin typeface="Ubuntu" panose="020B0504030602030204" pitchFamily="34" charset="0"/>
                <a:cs typeface="Trebuchet MS"/>
              </a:rPr>
              <a:t>r</a:t>
            </a:r>
            <a:r>
              <a:rPr lang="it-IT" sz="1300" spc="-5" dirty="0">
                <a:solidFill>
                  <a:srgbClr val="1D1D1B"/>
                </a:solidFill>
                <a:latin typeface="Ubuntu" panose="020B0504030602030204" pitchFamily="34" charset="0"/>
                <a:cs typeface="Trebuchet MS"/>
              </a:rPr>
              <a:t>aggiun</a:t>
            </a:r>
            <a:r>
              <a:rPr lang="it-IT" sz="1300" spc="-15" dirty="0">
                <a:solidFill>
                  <a:srgbClr val="1D1D1B"/>
                </a:solidFill>
                <a:latin typeface="Ubuntu" panose="020B0504030602030204" pitchFamily="34" charset="0"/>
                <a:cs typeface="Trebuchet MS"/>
              </a:rPr>
              <a:t>g</a:t>
            </a:r>
            <a:r>
              <a:rPr lang="it-IT" sz="1300" spc="-45" dirty="0">
                <a:solidFill>
                  <a:srgbClr val="1D1D1B"/>
                </a:solidFill>
                <a:latin typeface="Ubuntu" panose="020B0504030602030204" pitchFamily="34" charset="0"/>
                <a:cs typeface="Trebuchet MS"/>
              </a:rPr>
              <a:t>e</a:t>
            </a:r>
            <a:r>
              <a:rPr lang="it-IT" sz="1300" spc="-55" dirty="0">
                <a:solidFill>
                  <a:srgbClr val="1D1D1B"/>
                </a:solidFill>
                <a:latin typeface="Ubuntu" panose="020B0504030602030204" pitchFamily="34" charset="0"/>
                <a:cs typeface="Trebuchet MS"/>
              </a:rPr>
              <a:t>r</a:t>
            </a:r>
            <a:r>
              <a:rPr lang="it-IT" sz="1300" spc="5" dirty="0">
                <a:solidFill>
                  <a:srgbClr val="1D1D1B"/>
                </a:solidFill>
                <a:latin typeface="Ubuntu" panose="020B0504030602030204" pitchFamily="34" charset="0"/>
                <a:cs typeface="Trebuchet MS"/>
              </a:rPr>
              <a:t>e</a:t>
            </a:r>
            <a:r>
              <a:rPr lang="it-IT" sz="1300" spc="-130" dirty="0">
                <a:solidFill>
                  <a:srgbClr val="1D1D1B"/>
                </a:solidFill>
                <a:latin typeface="Ubuntu" panose="020B0504030602030204" pitchFamily="34" charset="0"/>
                <a:cs typeface="Trebuchet MS"/>
              </a:rPr>
              <a:t> </a:t>
            </a:r>
            <a:r>
              <a:rPr lang="it-IT" sz="1300" spc="-45" dirty="0">
                <a:solidFill>
                  <a:srgbClr val="1D1D1B"/>
                </a:solidFill>
                <a:latin typeface="Ubuntu" panose="020B0504030602030204" pitchFamily="34" charset="0"/>
                <a:cs typeface="Trebuchet MS"/>
              </a:rPr>
              <a:t>tal</a:t>
            </a:r>
            <a:r>
              <a:rPr lang="it-IT" sz="1300" spc="-30" dirty="0">
                <a:solidFill>
                  <a:srgbClr val="1D1D1B"/>
                </a:solidFill>
                <a:latin typeface="Ubuntu" panose="020B0504030602030204" pitchFamily="34" charset="0"/>
                <a:cs typeface="Trebuchet MS"/>
              </a:rPr>
              <a:t>e</a:t>
            </a:r>
            <a:r>
              <a:rPr lang="it-IT" sz="1300" spc="-130" dirty="0">
                <a:solidFill>
                  <a:srgbClr val="1D1D1B"/>
                </a:solidFill>
                <a:latin typeface="Ubuntu" panose="020B0504030602030204" pitchFamily="34" charset="0"/>
                <a:cs typeface="Trebuchet MS"/>
              </a:rPr>
              <a:t> </a:t>
            </a:r>
            <a:r>
              <a:rPr lang="it-IT" sz="1300" spc="-30" dirty="0">
                <a:solidFill>
                  <a:srgbClr val="1D1D1B"/>
                </a:solidFill>
                <a:latin typeface="Ubuntu" panose="020B0504030602030204" pitchFamily="34" charset="0"/>
                <a:cs typeface="Trebuchet MS"/>
              </a:rPr>
              <a:t>obietti</a:t>
            </a:r>
            <a:r>
              <a:rPr lang="it-IT" sz="1300" spc="-50" dirty="0">
                <a:solidFill>
                  <a:srgbClr val="1D1D1B"/>
                </a:solidFill>
                <a:latin typeface="Ubuntu" panose="020B0504030602030204" pitchFamily="34" charset="0"/>
                <a:cs typeface="Trebuchet MS"/>
              </a:rPr>
              <a:t>v</a:t>
            </a:r>
            <a:r>
              <a:rPr lang="it-IT" sz="1300" spc="5" dirty="0">
                <a:solidFill>
                  <a:srgbClr val="1D1D1B"/>
                </a:solidFill>
                <a:latin typeface="Ubuntu" panose="020B0504030602030204" pitchFamily="34" charset="0"/>
                <a:cs typeface="Trebuchet MS"/>
              </a:rPr>
              <a:t>o</a:t>
            </a:r>
            <a:r>
              <a:rPr lang="it-IT" sz="1300" spc="-180" dirty="0">
                <a:solidFill>
                  <a:srgbClr val="1D1D1B"/>
                </a:solidFill>
                <a:latin typeface="Ubuntu" panose="020B0504030602030204" pitchFamily="34" charset="0"/>
                <a:cs typeface="Trebuchet MS"/>
              </a:rPr>
              <a:t>,</a:t>
            </a:r>
            <a:r>
              <a:rPr lang="it-IT" sz="1300" spc="-130" dirty="0">
                <a:solidFill>
                  <a:srgbClr val="1D1D1B"/>
                </a:solidFill>
                <a:latin typeface="Ubuntu" panose="020B0504030602030204" pitchFamily="34" charset="0"/>
                <a:cs typeface="Trebuchet MS"/>
              </a:rPr>
              <a:t> </a:t>
            </a:r>
            <a:r>
              <a:rPr lang="it-IT" sz="1300" spc="-40" dirty="0">
                <a:solidFill>
                  <a:srgbClr val="1D1D1B"/>
                </a:solidFill>
                <a:latin typeface="Ubuntu" panose="020B0504030602030204" pitchFamily="34" charset="0"/>
                <a:cs typeface="Trebuchet MS"/>
              </a:rPr>
              <a:t>il Banco Alimentare recupera </a:t>
            </a:r>
            <a:r>
              <a:rPr lang="it-IT" sz="1300" spc="-25" dirty="0">
                <a:solidFill>
                  <a:srgbClr val="1D1D1B"/>
                </a:solidFill>
                <a:latin typeface="Ubuntu" panose="020B0504030602030204" pitchFamily="34" charset="0"/>
                <a:cs typeface="Trebuchet MS"/>
              </a:rPr>
              <a:t>l</a:t>
            </a:r>
            <a:r>
              <a:rPr lang="it-IT" sz="1300" dirty="0">
                <a:solidFill>
                  <a:srgbClr val="1D1D1B"/>
                </a:solidFill>
                <a:latin typeface="Ubuntu" panose="020B0504030602030204" pitchFamily="34" charset="0"/>
                <a:cs typeface="Trebuchet MS"/>
              </a:rPr>
              <a:t>e</a:t>
            </a:r>
            <a:r>
              <a:rPr lang="it-IT" sz="1300" spc="-65" dirty="0">
                <a:solidFill>
                  <a:srgbClr val="1D1D1B"/>
                </a:solidFill>
                <a:latin typeface="Ubuntu" panose="020B0504030602030204" pitchFamily="34" charset="0"/>
                <a:cs typeface="Trebuchet MS"/>
              </a:rPr>
              <a:t> </a:t>
            </a:r>
            <a:r>
              <a:rPr lang="it-IT" sz="1300" spc="-30" dirty="0">
                <a:solidFill>
                  <a:srgbClr val="1D1D1B"/>
                </a:solidFill>
                <a:latin typeface="Ubuntu" panose="020B0504030602030204" pitchFamily="34" charset="0"/>
                <a:cs typeface="Trebuchet MS"/>
              </a:rPr>
              <a:t>e</a:t>
            </a:r>
            <a:r>
              <a:rPr lang="it-IT" sz="1300" spc="-45" dirty="0">
                <a:solidFill>
                  <a:srgbClr val="1D1D1B"/>
                </a:solidFill>
                <a:latin typeface="Ubuntu" panose="020B0504030602030204" pitchFamily="34" charset="0"/>
                <a:cs typeface="Trebuchet MS"/>
              </a:rPr>
              <a:t>c</a:t>
            </a:r>
            <a:r>
              <a:rPr lang="it-IT" sz="1300" spc="-60" dirty="0">
                <a:solidFill>
                  <a:srgbClr val="1D1D1B"/>
                </a:solidFill>
                <a:latin typeface="Ubuntu" panose="020B0504030602030204" pitchFamily="34" charset="0"/>
                <a:cs typeface="Trebuchet MS"/>
              </a:rPr>
              <a:t>c</a:t>
            </a:r>
            <a:r>
              <a:rPr lang="it-IT" sz="1300" spc="-15" dirty="0">
                <a:solidFill>
                  <a:srgbClr val="1D1D1B"/>
                </a:solidFill>
                <a:latin typeface="Ubuntu" panose="020B0504030602030204" pitchFamily="34" charset="0"/>
                <a:cs typeface="Trebuchet MS"/>
              </a:rPr>
              <a:t>eden</a:t>
            </a:r>
            <a:r>
              <a:rPr lang="it-IT" sz="1300" spc="-35" dirty="0">
                <a:solidFill>
                  <a:srgbClr val="1D1D1B"/>
                </a:solidFill>
                <a:latin typeface="Ubuntu" panose="020B0504030602030204" pitchFamily="34" charset="0"/>
                <a:cs typeface="Trebuchet MS"/>
              </a:rPr>
              <a:t>z</a:t>
            </a:r>
            <a:r>
              <a:rPr lang="it-IT" sz="1300" spc="5" dirty="0">
                <a:solidFill>
                  <a:srgbClr val="1D1D1B"/>
                </a:solidFill>
                <a:latin typeface="Ubuntu" panose="020B0504030602030204" pitchFamily="34" charset="0"/>
                <a:cs typeface="Trebuchet MS"/>
              </a:rPr>
              <a:t>e</a:t>
            </a:r>
            <a:r>
              <a:rPr lang="it-IT" sz="1300" spc="-65" dirty="0">
                <a:solidFill>
                  <a:srgbClr val="1D1D1B"/>
                </a:solidFill>
                <a:latin typeface="Ubuntu" panose="020B0504030602030204" pitchFamily="34" charset="0"/>
                <a:cs typeface="Trebuchet MS"/>
              </a:rPr>
              <a:t> </a:t>
            </a:r>
            <a:r>
              <a:rPr lang="it-IT" sz="1300" spc="-30" dirty="0">
                <a:solidFill>
                  <a:srgbClr val="1D1D1B"/>
                </a:solidFill>
                <a:latin typeface="Ubuntu" panose="020B0504030602030204" pitchFamily="34" charset="0"/>
                <a:cs typeface="Trebuchet MS"/>
              </a:rPr>
              <a:t>dell</a:t>
            </a:r>
            <a:r>
              <a:rPr lang="it-IT" sz="1300" spc="-5" dirty="0">
                <a:solidFill>
                  <a:srgbClr val="1D1D1B"/>
                </a:solidFill>
                <a:latin typeface="Ubuntu" panose="020B0504030602030204" pitchFamily="34" charset="0"/>
                <a:cs typeface="Trebuchet MS"/>
              </a:rPr>
              <a:t>a</a:t>
            </a:r>
            <a:r>
              <a:rPr lang="it-IT" sz="1300" spc="-65" dirty="0">
                <a:solidFill>
                  <a:srgbClr val="1D1D1B"/>
                </a:solidFill>
                <a:latin typeface="Ubuntu" panose="020B0504030602030204" pitchFamily="34" charset="0"/>
                <a:cs typeface="Trebuchet MS"/>
              </a:rPr>
              <a:t> </a:t>
            </a:r>
            <a:r>
              <a:rPr lang="it-IT" sz="1300" spc="-60" dirty="0">
                <a:solidFill>
                  <a:srgbClr val="1D1D1B"/>
                </a:solidFill>
                <a:latin typeface="Ubuntu" panose="020B0504030602030204" pitchFamily="34" charset="0"/>
                <a:cs typeface="Trebuchet MS"/>
              </a:rPr>
              <a:t>fi</a:t>
            </a:r>
            <a:r>
              <a:rPr lang="it-IT" sz="1300" spc="-45" dirty="0">
                <a:solidFill>
                  <a:srgbClr val="1D1D1B"/>
                </a:solidFill>
                <a:latin typeface="Ubuntu" panose="020B0504030602030204" pitchFamily="34" charset="0"/>
                <a:cs typeface="Trebuchet MS"/>
              </a:rPr>
              <a:t>lie</a:t>
            </a:r>
            <a:r>
              <a:rPr lang="it-IT" sz="1300" spc="-55" dirty="0">
                <a:solidFill>
                  <a:srgbClr val="1D1D1B"/>
                </a:solidFill>
                <a:latin typeface="Ubuntu" panose="020B0504030602030204" pitchFamily="34" charset="0"/>
                <a:cs typeface="Trebuchet MS"/>
              </a:rPr>
              <a:t>r</a:t>
            </a:r>
            <a:r>
              <a:rPr lang="it-IT" sz="1300" spc="-15" dirty="0">
                <a:solidFill>
                  <a:srgbClr val="1D1D1B"/>
                </a:solidFill>
                <a:latin typeface="Ubuntu" panose="020B0504030602030204" pitchFamily="34" charset="0"/>
                <a:cs typeface="Trebuchet MS"/>
              </a:rPr>
              <a:t>a</a:t>
            </a:r>
            <a:r>
              <a:rPr lang="it-IT" sz="1300" spc="-65" dirty="0">
                <a:solidFill>
                  <a:srgbClr val="1D1D1B"/>
                </a:solidFill>
                <a:latin typeface="Ubuntu" panose="020B0504030602030204" pitchFamily="34" charset="0"/>
                <a:cs typeface="Trebuchet MS"/>
              </a:rPr>
              <a:t> </a:t>
            </a:r>
            <a:r>
              <a:rPr lang="it-IT" sz="1300" spc="-35" dirty="0">
                <a:solidFill>
                  <a:srgbClr val="1D1D1B"/>
                </a:solidFill>
                <a:latin typeface="Ubuntu" panose="020B0504030602030204" pitchFamily="34" charset="0"/>
                <a:cs typeface="Trebuchet MS"/>
              </a:rPr>
              <a:t>ag</a:t>
            </a:r>
            <a:r>
              <a:rPr lang="it-IT" sz="1300" spc="-50" dirty="0">
                <a:solidFill>
                  <a:srgbClr val="1D1D1B"/>
                </a:solidFill>
                <a:latin typeface="Ubuntu" panose="020B0504030602030204" pitchFamily="34" charset="0"/>
                <a:cs typeface="Trebuchet MS"/>
              </a:rPr>
              <a:t>r</a:t>
            </a:r>
            <a:r>
              <a:rPr lang="it-IT" sz="1300" spc="-30" dirty="0">
                <a:solidFill>
                  <a:srgbClr val="1D1D1B"/>
                </a:solidFill>
                <a:latin typeface="Ubuntu" panose="020B0504030602030204" pitchFamily="34" charset="0"/>
                <a:cs typeface="Trebuchet MS"/>
              </a:rPr>
              <a:t>o- ali</a:t>
            </a:r>
            <a:r>
              <a:rPr lang="it-IT" sz="1300" spc="-35" dirty="0">
                <a:solidFill>
                  <a:srgbClr val="1D1D1B"/>
                </a:solidFill>
                <a:latin typeface="Ubuntu" panose="020B0504030602030204" pitchFamily="34" charset="0"/>
                <a:cs typeface="Trebuchet MS"/>
              </a:rPr>
              <a:t>mentare</a:t>
            </a:r>
            <a:r>
              <a:rPr lang="it-IT" sz="1300" spc="-125" dirty="0">
                <a:solidFill>
                  <a:srgbClr val="1D1D1B"/>
                </a:solidFill>
                <a:latin typeface="Ubuntu" panose="020B0504030602030204" pitchFamily="34" charset="0"/>
                <a:cs typeface="Trebuchet MS"/>
              </a:rPr>
              <a:t>, </a:t>
            </a:r>
            <a:r>
              <a:rPr lang="it-IT" sz="1300" dirty="0">
                <a:solidFill>
                  <a:srgbClr val="1D1D1B"/>
                </a:solidFill>
                <a:latin typeface="Ubuntu" panose="020B0504030602030204" pitchFamily="34" charset="0"/>
                <a:cs typeface="Trebuchet MS"/>
              </a:rPr>
              <a:t>dalla grande distribuzione e dalla ristorazione collettiva per ri</a:t>
            </a:r>
            <a:r>
              <a:rPr lang="it-IT" sz="1300" b="1" dirty="0">
                <a:solidFill>
                  <a:srgbClr val="1D1D1B"/>
                </a:solidFill>
                <a:latin typeface="Ubuntu" panose="020B0504030602030204" pitchFamily="34" charset="0"/>
                <a:cs typeface="Trebuchet MS"/>
              </a:rPr>
              <a:t>distribuirle </a:t>
            </a:r>
            <a:r>
              <a:rPr lang="it-IT" sz="1300" b="1" spc="-30" dirty="0">
                <a:solidFill>
                  <a:srgbClr val="1D1D1B"/>
                </a:solidFill>
                <a:latin typeface="Ubuntu" panose="020B0504030602030204" pitchFamily="34" charset="0"/>
                <a:cs typeface="Trebuchet MS"/>
              </a:rPr>
              <a:t>gratuitamente </a:t>
            </a:r>
            <a:r>
              <a:rPr lang="it-IT" sz="1300" b="1" spc="-25" dirty="0">
                <a:solidFill>
                  <a:srgbClr val="1D1D1B"/>
                </a:solidFill>
                <a:latin typeface="Ubuntu" panose="020B0504030602030204" pitchFamily="34" charset="0"/>
                <a:cs typeface="Trebuchet MS"/>
              </a:rPr>
              <a:t> </a:t>
            </a:r>
            <a:r>
              <a:rPr lang="it-IT" sz="1300" spc="-30" dirty="0">
                <a:solidFill>
                  <a:srgbClr val="1D1D1B"/>
                </a:solidFill>
                <a:latin typeface="Ubuntu" panose="020B0504030602030204" pitchFamily="34" charset="0"/>
                <a:cs typeface="Trebuchet MS"/>
              </a:rPr>
              <a:t>alle </a:t>
            </a:r>
            <a:r>
              <a:rPr lang="it-IT" sz="1300" spc="-40" dirty="0">
                <a:solidFill>
                  <a:srgbClr val="1D1D1B"/>
                </a:solidFill>
                <a:latin typeface="Ubuntu" panose="020B0504030602030204" pitchFamily="34" charset="0"/>
                <a:cs typeface="Trebuchet MS"/>
              </a:rPr>
              <a:t>Strutture </a:t>
            </a:r>
            <a:r>
              <a:rPr lang="it-IT" sz="1300" spc="-60" dirty="0">
                <a:solidFill>
                  <a:srgbClr val="1D1D1B"/>
                </a:solidFill>
                <a:latin typeface="Ubuntu" panose="020B0504030602030204" pitchFamily="34" charset="0"/>
                <a:cs typeface="Trebuchet MS"/>
              </a:rPr>
              <a:t>Caritative che aiutano PERSONE E FAMIGLIE BISOGNOSE.</a:t>
            </a:r>
          </a:p>
          <a:p>
            <a:pPr marL="12700" marR="5080" algn="just">
              <a:lnSpc>
                <a:spcPct val="117400"/>
              </a:lnSpc>
              <a:spcBef>
                <a:spcPts val="100"/>
              </a:spcBef>
            </a:pPr>
            <a:r>
              <a:rPr lang="it-IT" sz="1300" spc="-10" dirty="0">
                <a:solidFill>
                  <a:srgbClr val="1D1D1B"/>
                </a:solidFill>
                <a:latin typeface="Ubuntu" panose="020B0504030602030204" pitchFamily="34" charset="0"/>
                <a:cs typeface="Trebuchet MS"/>
              </a:rPr>
              <a:t>I </a:t>
            </a:r>
            <a:r>
              <a:rPr lang="it-IT" sz="1300" spc="-25" dirty="0">
                <a:solidFill>
                  <a:srgbClr val="1D1D1B"/>
                </a:solidFill>
                <a:latin typeface="Ubuntu" panose="020B0504030602030204" pitchFamily="34" charset="0"/>
                <a:cs typeface="Trebuchet MS"/>
              </a:rPr>
              <a:t>valori </a:t>
            </a:r>
            <a:r>
              <a:rPr lang="it-IT" sz="1300" spc="5" dirty="0">
                <a:solidFill>
                  <a:srgbClr val="1D1D1B"/>
                </a:solidFill>
                <a:latin typeface="Ubuntu" panose="020B0504030602030204" pitchFamily="34" charset="0"/>
                <a:cs typeface="Trebuchet MS"/>
              </a:rPr>
              <a:t>e </a:t>
            </a:r>
            <a:r>
              <a:rPr lang="it-IT" sz="1300" spc="-15" dirty="0">
                <a:solidFill>
                  <a:srgbClr val="1D1D1B"/>
                </a:solidFill>
                <a:latin typeface="Ubuntu" panose="020B0504030602030204" pitchFamily="34" charset="0"/>
                <a:cs typeface="Trebuchet MS"/>
              </a:rPr>
              <a:t>i </a:t>
            </a:r>
            <a:r>
              <a:rPr lang="it-IT" sz="1300" spc="-25" dirty="0">
                <a:solidFill>
                  <a:srgbClr val="1D1D1B"/>
                </a:solidFill>
                <a:latin typeface="Ubuntu" panose="020B0504030602030204" pitchFamily="34" charset="0"/>
                <a:cs typeface="Trebuchet MS"/>
              </a:rPr>
              <a:t>principi </a:t>
            </a:r>
            <a:r>
              <a:rPr lang="it-IT" sz="1300" spc="-15" dirty="0">
                <a:solidFill>
                  <a:srgbClr val="1D1D1B"/>
                </a:solidFill>
                <a:latin typeface="Ubuntu" panose="020B0504030602030204" pitchFamily="34" charset="0"/>
                <a:cs typeface="Trebuchet MS"/>
              </a:rPr>
              <a:t>guida </a:t>
            </a:r>
            <a:r>
              <a:rPr lang="it-IT" sz="1300" spc="-10" dirty="0">
                <a:solidFill>
                  <a:srgbClr val="1D1D1B"/>
                </a:solidFill>
                <a:latin typeface="Ubuntu" panose="020B0504030602030204" pitchFamily="34" charset="0"/>
                <a:cs typeface="Trebuchet MS"/>
              </a:rPr>
              <a:t> </a:t>
            </a:r>
            <a:r>
              <a:rPr lang="it-IT" sz="1300" spc="-30" dirty="0">
                <a:solidFill>
                  <a:srgbClr val="1D1D1B"/>
                </a:solidFill>
                <a:latin typeface="Ubuntu" panose="020B0504030602030204" pitchFamily="34" charset="0"/>
                <a:cs typeface="Trebuchet MS"/>
              </a:rPr>
              <a:t>comportamentali</a:t>
            </a:r>
            <a:r>
              <a:rPr lang="it-IT" sz="1300" spc="-105" dirty="0">
                <a:solidFill>
                  <a:srgbClr val="1D1D1B"/>
                </a:solidFill>
                <a:latin typeface="Ubuntu" panose="020B0504030602030204" pitchFamily="34" charset="0"/>
                <a:cs typeface="Trebuchet MS"/>
              </a:rPr>
              <a:t> </a:t>
            </a:r>
            <a:r>
              <a:rPr lang="it-IT" sz="1300" spc="20" dirty="0">
                <a:solidFill>
                  <a:srgbClr val="1D1D1B"/>
                </a:solidFill>
                <a:latin typeface="Ubuntu" panose="020B0504030602030204" pitchFamily="34" charset="0"/>
                <a:cs typeface="Trebuchet MS"/>
              </a:rPr>
              <a:t>sono</a:t>
            </a:r>
            <a:r>
              <a:rPr lang="it-IT" sz="1300" spc="-105" dirty="0">
                <a:solidFill>
                  <a:srgbClr val="1D1D1B"/>
                </a:solidFill>
                <a:latin typeface="Ubuntu" panose="020B0504030602030204" pitchFamily="34" charset="0"/>
                <a:cs typeface="Trebuchet MS"/>
              </a:rPr>
              <a:t> </a:t>
            </a:r>
            <a:r>
              <a:rPr lang="it-IT" sz="1300" spc="-35" dirty="0">
                <a:solidFill>
                  <a:srgbClr val="1D1D1B"/>
                </a:solidFill>
                <a:latin typeface="Ubuntu" panose="020B0504030602030204" pitchFamily="34" charset="0"/>
                <a:cs typeface="Trebuchet MS"/>
              </a:rPr>
              <a:t>declinati</a:t>
            </a:r>
            <a:r>
              <a:rPr lang="it-IT" sz="1300" spc="-105" dirty="0">
                <a:solidFill>
                  <a:srgbClr val="1D1D1B"/>
                </a:solidFill>
                <a:latin typeface="Ubuntu" panose="020B0504030602030204" pitchFamily="34" charset="0"/>
                <a:cs typeface="Trebuchet MS"/>
              </a:rPr>
              <a:t> </a:t>
            </a:r>
            <a:r>
              <a:rPr lang="it-IT" sz="1300" spc="-15" dirty="0">
                <a:solidFill>
                  <a:srgbClr val="1D1D1B"/>
                </a:solidFill>
                <a:latin typeface="Ubuntu" panose="020B0504030602030204" pitchFamily="34" charset="0"/>
                <a:cs typeface="Trebuchet MS"/>
              </a:rPr>
              <a:t>nel</a:t>
            </a:r>
            <a:r>
              <a:rPr lang="it-IT" sz="1300" spc="-105" dirty="0">
                <a:solidFill>
                  <a:srgbClr val="1D1D1B"/>
                </a:solidFill>
                <a:latin typeface="Ubuntu" panose="020B0504030602030204" pitchFamily="34" charset="0"/>
                <a:cs typeface="Trebuchet MS"/>
              </a:rPr>
              <a:t> </a:t>
            </a:r>
            <a:r>
              <a:rPr lang="it-IT" sz="1300" spc="-15" dirty="0">
                <a:solidFill>
                  <a:srgbClr val="1D1D1B"/>
                </a:solidFill>
                <a:latin typeface="Ubuntu" panose="020B0504030602030204" pitchFamily="34" charset="0"/>
                <a:cs typeface="Trebuchet MS"/>
              </a:rPr>
              <a:t>Codice</a:t>
            </a:r>
            <a:r>
              <a:rPr lang="it-IT" sz="1300" spc="-105" dirty="0">
                <a:solidFill>
                  <a:srgbClr val="1D1D1B"/>
                </a:solidFill>
                <a:latin typeface="Ubuntu" panose="020B0504030602030204" pitchFamily="34" charset="0"/>
                <a:cs typeface="Trebuchet MS"/>
              </a:rPr>
              <a:t> </a:t>
            </a:r>
            <a:r>
              <a:rPr lang="it-IT" sz="1300" spc="-70" dirty="0">
                <a:solidFill>
                  <a:srgbClr val="1D1D1B"/>
                </a:solidFill>
                <a:latin typeface="Ubuntu" panose="020B0504030602030204" pitchFamily="34" charset="0"/>
                <a:cs typeface="Trebuchet MS"/>
              </a:rPr>
              <a:t>Etico:</a:t>
            </a:r>
            <a:endParaRPr lang="it-IT" sz="1300" dirty="0">
              <a:latin typeface="Ubuntu" panose="020B0504030602030204" pitchFamily="34" charset="0"/>
              <a:cs typeface="Trebuchet MS"/>
            </a:endParaRPr>
          </a:p>
        </p:txBody>
      </p:sp>
      <p:sp>
        <p:nvSpPr>
          <p:cNvPr id="10" name="object 20">
            <a:extLst>
              <a:ext uri="{FF2B5EF4-FFF2-40B4-BE49-F238E27FC236}">
                <a16:creationId xmlns:a16="http://schemas.microsoft.com/office/drawing/2014/main" id="{DB11754D-95A6-770C-843F-70B0D95E28A8}"/>
              </a:ext>
            </a:extLst>
          </p:cNvPr>
          <p:cNvSpPr txBox="1"/>
          <p:nvPr/>
        </p:nvSpPr>
        <p:spPr>
          <a:xfrm>
            <a:off x="5199158" y="1270000"/>
            <a:ext cx="4576021" cy="5649239"/>
          </a:xfrm>
          <a:prstGeom prst="rect">
            <a:avLst/>
          </a:prstGeom>
        </p:spPr>
        <p:txBody>
          <a:bodyPr vert="horz" wrap="square" lIns="0" tIns="85725" rIns="0" bIns="0" rtlCol="0">
            <a:spAutoFit/>
          </a:bodyPr>
          <a:lstStyle/>
          <a:p>
            <a:pPr marL="12700">
              <a:lnSpc>
                <a:spcPct val="100000"/>
              </a:lnSpc>
              <a:spcBef>
                <a:spcPts val="675"/>
              </a:spcBef>
            </a:pPr>
            <a:r>
              <a:rPr sz="1400" b="1" spc="35" dirty="0">
                <a:solidFill>
                  <a:srgbClr val="F18700"/>
                </a:solidFill>
                <a:latin typeface="Ubuntu" panose="020B0504030602030204" pitchFamily="34" charset="0"/>
                <a:cs typeface="Trebuchet MS"/>
              </a:rPr>
              <a:t>DONO</a:t>
            </a:r>
            <a:r>
              <a:rPr sz="1400" b="1" spc="-114" dirty="0">
                <a:solidFill>
                  <a:srgbClr val="F18700"/>
                </a:solidFill>
                <a:latin typeface="Ubuntu" panose="020B0504030602030204" pitchFamily="34" charset="0"/>
                <a:cs typeface="Trebuchet MS"/>
              </a:rPr>
              <a:t> </a:t>
            </a:r>
            <a:r>
              <a:rPr sz="1400" b="1" spc="-55" dirty="0">
                <a:solidFill>
                  <a:srgbClr val="F18700"/>
                </a:solidFill>
                <a:latin typeface="Ubuntu" panose="020B0504030602030204" pitchFamily="34" charset="0"/>
                <a:cs typeface="Trebuchet MS"/>
              </a:rPr>
              <a:t>E</a:t>
            </a:r>
            <a:r>
              <a:rPr sz="1400" b="1" spc="-114" dirty="0">
                <a:solidFill>
                  <a:srgbClr val="F18700"/>
                </a:solidFill>
                <a:latin typeface="Ubuntu" panose="020B0504030602030204" pitchFamily="34" charset="0"/>
                <a:cs typeface="Trebuchet MS"/>
              </a:rPr>
              <a:t> </a:t>
            </a:r>
            <a:r>
              <a:rPr sz="1400" b="1" spc="-5" dirty="0">
                <a:solidFill>
                  <a:srgbClr val="F18700"/>
                </a:solidFill>
                <a:latin typeface="Ubuntu" panose="020B0504030602030204" pitchFamily="34" charset="0"/>
                <a:cs typeface="Trebuchet MS"/>
              </a:rPr>
              <a:t>GR</a:t>
            </a:r>
            <a:r>
              <a:rPr sz="1400" b="1" spc="-105" dirty="0">
                <a:solidFill>
                  <a:srgbClr val="F18700"/>
                </a:solidFill>
                <a:latin typeface="Ubuntu" panose="020B0504030602030204" pitchFamily="34" charset="0"/>
                <a:cs typeface="Trebuchet MS"/>
              </a:rPr>
              <a:t>A</a:t>
            </a:r>
            <a:r>
              <a:rPr sz="1400" b="1" spc="-30" dirty="0">
                <a:solidFill>
                  <a:srgbClr val="F18700"/>
                </a:solidFill>
                <a:latin typeface="Ubuntu" panose="020B0504030602030204" pitchFamily="34" charset="0"/>
                <a:cs typeface="Trebuchet MS"/>
              </a:rPr>
              <a:t>TUI</a:t>
            </a:r>
            <a:r>
              <a:rPr sz="1400" b="1" spc="-135" dirty="0">
                <a:solidFill>
                  <a:srgbClr val="F18700"/>
                </a:solidFill>
                <a:latin typeface="Ubuntu" panose="020B0504030602030204" pitchFamily="34" charset="0"/>
                <a:cs typeface="Trebuchet MS"/>
              </a:rPr>
              <a:t>T</a:t>
            </a:r>
            <a:r>
              <a:rPr sz="1400" b="1" dirty="0">
                <a:solidFill>
                  <a:srgbClr val="F18700"/>
                </a:solidFill>
                <a:latin typeface="Ubuntu" panose="020B0504030602030204" pitchFamily="34" charset="0"/>
                <a:cs typeface="Trebuchet MS"/>
              </a:rPr>
              <a:t>À</a:t>
            </a:r>
            <a:r>
              <a:rPr sz="1400" b="1" spc="-114" dirty="0">
                <a:solidFill>
                  <a:srgbClr val="F18700"/>
                </a:solidFill>
                <a:latin typeface="Ubuntu" panose="020B0504030602030204" pitchFamily="34" charset="0"/>
                <a:cs typeface="Trebuchet MS"/>
              </a:rPr>
              <a:t> </a:t>
            </a:r>
            <a:r>
              <a:rPr sz="1400" b="1" spc="-20" dirty="0">
                <a:solidFill>
                  <a:srgbClr val="F18700"/>
                </a:solidFill>
                <a:latin typeface="Ubuntu" panose="020B0504030602030204" pitchFamily="34" charset="0"/>
                <a:cs typeface="Trebuchet MS"/>
              </a:rPr>
              <a:t>DELL’AZIONE</a:t>
            </a:r>
            <a:endParaRPr sz="1400" dirty="0">
              <a:latin typeface="Ubuntu" panose="020B0504030602030204" pitchFamily="34" charset="0"/>
              <a:cs typeface="Trebuchet MS"/>
            </a:endParaRPr>
          </a:p>
          <a:p>
            <a:pPr marL="12700" marR="212090">
              <a:lnSpc>
                <a:spcPct val="117400"/>
              </a:lnSpc>
              <a:spcBef>
                <a:spcPts val="225"/>
              </a:spcBef>
            </a:pPr>
            <a:r>
              <a:rPr sz="1200" spc="-15" dirty="0">
                <a:solidFill>
                  <a:srgbClr val="1D1D1B"/>
                </a:solidFill>
                <a:latin typeface="Ubuntu" panose="020B0504030602030204" pitchFamily="34" charset="0"/>
                <a:cs typeface="Trebuchet MS"/>
              </a:rPr>
              <a:t>Il </a:t>
            </a:r>
            <a:r>
              <a:rPr sz="1200" spc="35" dirty="0">
                <a:solidFill>
                  <a:srgbClr val="1D1D1B"/>
                </a:solidFill>
                <a:latin typeface="Ubuntu" panose="020B0504030602030204" pitchFamily="34" charset="0"/>
                <a:cs typeface="Trebuchet MS"/>
              </a:rPr>
              <a:t>dono </a:t>
            </a:r>
            <a:r>
              <a:rPr sz="1200" spc="5" dirty="0">
                <a:solidFill>
                  <a:srgbClr val="1D1D1B"/>
                </a:solidFill>
                <a:latin typeface="Ubuntu" panose="020B0504030602030204" pitchFamily="34" charset="0"/>
                <a:cs typeface="Trebuchet MS"/>
              </a:rPr>
              <a:t>e </a:t>
            </a:r>
            <a:r>
              <a:rPr sz="1200" spc="-20" dirty="0">
                <a:solidFill>
                  <a:srgbClr val="1D1D1B"/>
                </a:solidFill>
                <a:latin typeface="Ubuntu" panose="020B0504030602030204" pitchFamily="34" charset="0"/>
                <a:cs typeface="Trebuchet MS"/>
              </a:rPr>
              <a:t>la gratuità </a:t>
            </a:r>
            <a:r>
              <a:rPr sz="1200" spc="-15" dirty="0">
                <a:solidFill>
                  <a:srgbClr val="1D1D1B"/>
                </a:solidFill>
                <a:latin typeface="Ubuntu" panose="020B0504030602030204" pitchFamily="34" charset="0"/>
                <a:cs typeface="Trebuchet MS"/>
              </a:rPr>
              <a:t>dell’azione </a:t>
            </a:r>
            <a:r>
              <a:rPr sz="1200" spc="40" dirty="0">
                <a:solidFill>
                  <a:srgbClr val="1D1D1B"/>
                </a:solidFill>
                <a:latin typeface="Ubuntu" panose="020B0504030602030204" pitchFamily="34" charset="0"/>
                <a:cs typeface="Trebuchet MS"/>
              </a:rPr>
              <a:t>sono </a:t>
            </a:r>
            <a:r>
              <a:rPr sz="1200" spc="-10" dirty="0">
                <a:solidFill>
                  <a:srgbClr val="1D1D1B"/>
                </a:solidFill>
                <a:latin typeface="Ubuntu" panose="020B0504030602030204" pitchFamily="34" charset="0"/>
                <a:cs typeface="Trebuchet MS"/>
              </a:rPr>
              <a:t>riscontrabili </a:t>
            </a:r>
            <a:r>
              <a:rPr sz="1200" spc="5" dirty="0">
                <a:solidFill>
                  <a:srgbClr val="1D1D1B"/>
                </a:solidFill>
                <a:latin typeface="Ubuntu" panose="020B0504030602030204" pitchFamily="34" charset="0"/>
                <a:cs typeface="Trebuchet MS"/>
              </a:rPr>
              <a:t>nel </a:t>
            </a:r>
            <a:r>
              <a:rPr sz="1200" spc="-5" dirty="0">
                <a:solidFill>
                  <a:srgbClr val="1D1D1B"/>
                </a:solidFill>
                <a:latin typeface="Ubuntu" panose="020B0504030602030204" pitchFamily="34" charset="0"/>
                <a:cs typeface="Trebuchet MS"/>
              </a:rPr>
              <a:t>lavoro </a:t>
            </a:r>
            <a:r>
              <a:rPr sz="1200" spc="5" dirty="0">
                <a:solidFill>
                  <a:srgbClr val="1D1D1B"/>
                </a:solidFill>
                <a:latin typeface="Ubuntu" panose="020B0504030602030204" pitchFamily="34" charset="0"/>
                <a:cs typeface="Trebuchet MS"/>
              </a:rPr>
              <a:t>quotidiano </a:t>
            </a:r>
            <a:r>
              <a:rPr sz="1200" dirty="0">
                <a:solidFill>
                  <a:srgbClr val="1D1D1B"/>
                </a:solidFill>
                <a:latin typeface="Ubuntu" panose="020B0504030602030204" pitchFamily="34" charset="0"/>
                <a:cs typeface="Trebuchet MS"/>
              </a:rPr>
              <a:t>delle </a:t>
            </a:r>
            <a:r>
              <a:rPr sz="1200" spc="5" dirty="0">
                <a:solidFill>
                  <a:srgbClr val="1D1D1B"/>
                </a:solidFill>
                <a:latin typeface="Ubuntu" panose="020B0504030602030204" pitchFamily="34" charset="0"/>
                <a:cs typeface="Trebuchet MS"/>
              </a:rPr>
              <a:t> </a:t>
            </a:r>
            <a:r>
              <a:rPr sz="1200" spc="-10" dirty="0">
                <a:solidFill>
                  <a:srgbClr val="1D1D1B"/>
                </a:solidFill>
                <a:latin typeface="Ubuntu" panose="020B0504030602030204" pitchFamily="34" charset="0"/>
                <a:cs typeface="Trebuchet MS"/>
              </a:rPr>
              <a:t>centinaia</a:t>
            </a:r>
            <a:r>
              <a:rPr sz="1200" spc="-6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di</a:t>
            </a:r>
            <a:r>
              <a:rPr sz="1200" spc="-5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volontari</a:t>
            </a:r>
            <a:r>
              <a:rPr sz="1200" spc="-5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che</a:t>
            </a:r>
            <a:r>
              <a:rPr sz="1200" spc="-55" dirty="0">
                <a:solidFill>
                  <a:srgbClr val="1D1D1B"/>
                </a:solidFill>
                <a:latin typeface="Ubuntu" panose="020B0504030602030204" pitchFamily="34" charset="0"/>
                <a:cs typeface="Trebuchet MS"/>
              </a:rPr>
              <a:t> </a:t>
            </a:r>
            <a:r>
              <a:rPr sz="1200" spc="15" dirty="0">
                <a:solidFill>
                  <a:srgbClr val="1D1D1B"/>
                </a:solidFill>
                <a:latin typeface="Ubuntu" panose="020B0504030602030204" pitchFamily="34" charset="0"/>
                <a:cs typeface="Trebuchet MS"/>
              </a:rPr>
              <a:t>rendono</a:t>
            </a:r>
            <a:r>
              <a:rPr sz="1200" spc="-55" dirty="0">
                <a:solidFill>
                  <a:srgbClr val="1D1D1B"/>
                </a:solidFill>
                <a:latin typeface="Ubuntu" panose="020B0504030602030204" pitchFamily="34" charset="0"/>
                <a:cs typeface="Trebuchet MS"/>
              </a:rPr>
              <a:t> </a:t>
            </a:r>
            <a:r>
              <a:rPr sz="1200" spc="15" dirty="0">
                <a:solidFill>
                  <a:srgbClr val="1D1D1B"/>
                </a:solidFill>
                <a:latin typeface="Ubuntu" panose="020B0504030602030204" pitchFamily="34" charset="0"/>
                <a:cs typeface="Trebuchet MS"/>
              </a:rPr>
              <a:t>possibile</a:t>
            </a:r>
            <a:r>
              <a:rPr sz="1200" spc="-55" dirty="0">
                <a:solidFill>
                  <a:srgbClr val="1D1D1B"/>
                </a:solidFill>
                <a:latin typeface="Ubuntu" panose="020B0504030602030204" pitchFamily="34" charset="0"/>
                <a:cs typeface="Trebuchet MS"/>
              </a:rPr>
              <a:t> </a:t>
            </a:r>
            <a:r>
              <a:rPr sz="1200" spc="-25" dirty="0">
                <a:solidFill>
                  <a:srgbClr val="1D1D1B"/>
                </a:solidFill>
                <a:latin typeface="Ubuntu" panose="020B0504030602030204" pitchFamily="34" charset="0"/>
                <a:cs typeface="Trebuchet MS"/>
              </a:rPr>
              <a:t>l’operatività</a:t>
            </a:r>
            <a:r>
              <a:rPr sz="1200" spc="-5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di</a:t>
            </a:r>
            <a:r>
              <a:rPr sz="1200" spc="-5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Banco</a:t>
            </a:r>
            <a:r>
              <a:rPr sz="1200" spc="-55" dirty="0">
                <a:solidFill>
                  <a:srgbClr val="1D1D1B"/>
                </a:solidFill>
                <a:latin typeface="Ubuntu" panose="020B0504030602030204" pitchFamily="34" charset="0"/>
                <a:cs typeface="Trebuchet MS"/>
              </a:rPr>
              <a:t> </a:t>
            </a:r>
            <a:r>
              <a:rPr sz="1200" spc="-15" dirty="0">
                <a:solidFill>
                  <a:srgbClr val="1D1D1B"/>
                </a:solidFill>
                <a:latin typeface="Ubuntu" panose="020B0504030602030204" pitchFamily="34" charset="0"/>
                <a:cs typeface="Trebuchet MS"/>
              </a:rPr>
              <a:t>Alimentare</a:t>
            </a:r>
            <a:r>
              <a:rPr sz="1200" spc="-5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e </a:t>
            </a:r>
            <a:r>
              <a:rPr sz="1200" spc="-315" dirty="0">
                <a:solidFill>
                  <a:srgbClr val="1D1D1B"/>
                </a:solidFill>
                <a:latin typeface="Ubuntu" panose="020B0504030602030204" pitchFamily="34" charset="0"/>
                <a:cs typeface="Trebuchet MS"/>
              </a:rPr>
              <a:t> </a:t>
            </a:r>
            <a:r>
              <a:rPr sz="1200" dirty="0">
                <a:solidFill>
                  <a:srgbClr val="1D1D1B"/>
                </a:solidFill>
                <a:latin typeface="Ubuntu" panose="020B0504030602030204" pitchFamily="34" charset="0"/>
                <a:cs typeface="Trebuchet MS"/>
              </a:rPr>
              <a:t>dai</a:t>
            </a:r>
            <a:r>
              <a:rPr sz="1200" spc="-6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dipendenti</a:t>
            </a:r>
            <a:r>
              <a:rPr sz="1200" spc="-60" dirty="0">
                <a:solidFill>
                  <a:srgbClr val="1D1D1B"/>
                </a:solidFill>
                <a:latin typeface="Ubuntu" panose="020B0504030602030204" pitchFamily="34" charset="0"/>
                <a:cs typeface="Trebuchet MS"/>
              </a:rPr>
              <a:t> </a:t>
            </a:r>
            <a:r>
              <a:rPr sz="1200" spc="-20" dirty="0">
                <a:solidFill>
                  <a:srgbClr val="1D1D1B"/>
                </a:solidFill>
                <a:latin typeface="Ubuntu" panose="020B0504030602030204" pitchFamily="34" charset="0"/>
                <a:cs typeface="Trebuchet MS"/>
              </a:rPr>
              <a:t>stessi.</a:t>
            </a:r>
            <a:endParaRPr sz="1200" dirty="0">
              <a:latin typeface="Ubuntu" panose="020B0504030602030204" pitchFamily="34" charset="0"/>
              <a:cs typeface="Trebuchet MS"/>
            </a:endParaRPr>
          </a:p>
          <a:p>
            <a:pPr>
              <a:lnSpc>
                <a:spcPct val="100000"/>
              </a:lnSpc>
              <a:spcBef>
                <a:spcPts val="20"/>
              </a:spcBef>
            </a:pPr>
            <a:endParaRPr sz="1600" dirty="0">
              <a:latin typeface="Trebuchet MS"/>
              <a:cs typeface="Trebuchet MS"/>
            </a:endParaRPr>
          </a:p>
          <a:p>
            <a:pPr marL="12700">
              <a:lnSpc>
                <a:spcPct val="100000"/>
              </a:lnSpc>
            </a:pPr>
            <a:r>
              <a:rPr sz="1400" b="1" spc="-40" dirty="0">
                <a:solidFill>
                  <a:srgbClr val="F18700"/>
                </a:solidFill>
                <a:latin typeface="Ubuntu" panose="020B0504030602030204" pitchFamily="34" charset="0"/>
                <a:cs typeface="Trebuchet MS"/>
              </a:rPr>
              <a:t>C</a:t>
            </a:r>
            <a:r>
              <a:rPr sz="1400" b="1" spc="15" dirty="0">
                <a:solidFill>
                  <a:srgbClr val="F18700"/>
                </a:solidFill>
                <a:latin typeface="Ubuntu" panose="020B0504030602030204" pitchFamily="34" charset="0"/>
                <a:cs typeface="Trebuchet MS"/>
              </a:rPr>
              <a:t>ONDIVISIONE</a:t>
            </a:r>
            <a:r>
              <a:rPr sz="1400" b="1" spc="-114" dirty="0">
                <a:solidFill>
                  <a:srgbClr val="F18700"/>
                </a:solidFill>
                <a:latin typeface="Ubuntu" panose="020B0504030602030204" pitchFamily="34" charset="0"/>
                <a:cs typeface="Trebuchet MS"/>
              </a:rPr>
              <a:t> </a:t>
            </a:r>
            <a:r>
              <a:rPr sz="1400" b="1" spc="10" dirty="0">
                <a:solidFill>
                  <a:srgbClr val="F18700"/>
                </a:solidFill>
                <a:latin typeface="Ubuntu" panose="020B0504030602030204" pitchFamily="34" charset="0"/>
                <a:cs typeface="Trebuchet MS"/>
              </a:rPr>
              <a:t>DEI</a:t>
            </a:r>
            <a:r>
              <a:rPr sz="1400" b="1" spc="-114" dirty="0">
                <a:solidFill>
                  <a:srgbClr val="F18700"/>
                </a:solidFill>
                <a:latin typeface="Ubuntu" panose="020B0504030602030204" pitchFamily="34" charset="0"/>
                <a:cs typeface="Trebuchet MS"/>
              </a:rPr>
              <a:t> </a:t>
            </a:r>
            <a:r>
              <a:rPr sz="1400" b="1" spc="15" dirty="0">
                <a:solidFill>
                  <a:srgbClr val="F18700"/>
                </a:solidFill>
                <a:latin typeface="Ubuntu" panose="020B0504030602030204" pitchFamily="34" charset="0"/>
                <a:cs typeface="Trebuchet MS"/>
              </a:rPr>
              <a:t>BISOGNI</a:t>
            </a:r>
            <a:endParaRPr sz="1400" dirty="0">
              <a:latin typeface="Ubuntu" panose="020B0504030602030204" pitchFamily="34" charset="0"/>
              <a:cs typeface="Trebuchet MS"/>
            </a:endParaRPr>
          </a:p>
          <a:p>
            <a:pPr marL="12700" marR="5715">
              <a:lnSpc>
                <a:spcPct val="117400"/>
              </a:lnSpc>
              <a:spcBef>
                <a:spcPts val="509"/>
              </a:spcBef>
            </a:pPr>
            <a:r>
              <a:rPr sz="1200" spc="-20" dirty="0">
                <a:solidFill>
                  <a:srgbClr val="1D1D1B"/>
                </a:solidFill>
                <a:latin typeface="Ubuntu" panose="020B0504030602030204" pitchFamily="34" charset="0"/>
                <a:cs typeface="Trebuchet MS"/>
              </a:rPr>
              <a:t>le </a:t>
            </a:r>
            <a:r>
              <a:rPr sz="1200" spc="-40" dirty="0">
                <a:solidFill>
                  <a:srgbClr val="1D1D1B"/>
                </a:solidFill>
                <a:latin typeface="Ubuntu" panose="020B0504030602030204" pitchFamily="34" charset="0"/>
                <a:cs typeface="Trebuchet MS"/>
              </a:rPr>
              <a:t>Strutture </a:t>
            </a:r>
            <a:r>
              <a:rPr sz="1200" spc="-45" dirty="0">
                <a:solidFill>
                  <a:srgbClr val="1D1D1B"/>
                </a:solidFill>
                <a:latin typeface="Ubuntu" panose="020B0504030602030204" pitchFamily="34" charset="0"/>
                <a:cs typeface="Trebuchet MS"/>
              </a:rPr>
              <a:t>Caritative </a:t>
            </a:r>
            <a:r>
              <a:rPr sz="1200" spc="15" dirty="0">
                <a:solidFill>
                  <a:srgbClr val="1D1D1B"/>
                </a:solidFill>
                <a:latin typeface="Ubuntu" panose="020B0504030602030204" pitchFamily="34" charset="0"/>
                <a:cs typeface="Trebuchet MS"/>
              </a:rPr>
              <a:t>possono </a:t>
            </a:r>
            <a:r>
              <a:rPr sz="1200" spc="-25" dirty="0">
                <a:solidFill>
                  <a:srgbClr val="1D1D1B"/>
                </a:solidFill>
                <a:latin typeface="Ubuntu" panose="020B0504030602030204" pitchFamily="34" charset="0"/>
                <a:cs typeface="Trebuchet MS"/>
              </a:rPr>
              <a:t>destinare </a:t>
            </a:r>
            <a:r>
              <a:rPr sz="1200" spc="-20" dirty="0">
                <a:solidFill>
                  <a:srgbClr val="1D1D1B"/>
                </a:solidFill>
                <a:latin typeface="Ubuntu" panose="020B0504030602030204" pitchFamily="34" charset="0"/>
                <a:cs typeface="Trebuchet MS"/>
              </a:rPr>
              <a:t>le </a:t>
            </a:r>
            <a:r>
              <a:rPr sz="1200" spc="-15" dirty="0">
                <a:solidFill>
                  <a:srgbClr val="1D1D1B"/>
                </a:solidFill>
                <a:latin typeface="Ubuntu" panose="020B0504030602030204" pitchFamily="34" charset="0"/>
                <a:cs typeface="Trebuchet MS"/>
              </a:rPr>
              <a:t>risorse economiche </a:t>
            </a:r>
            <a:r>
              <a:rPr sz="1200" spc="-35" dirty="0">
                <a:solidFill>
                  <a:srgbClr val="1D1D1B"/>
                </a:solidFill>
                <a:latin typeface="Ubuntu" panose="020B0504030602030204" pitchFamily="34" charset="0"/>
                <a:cs typeface="Trebuchet MS"/>
              </a:rPr>
              <a:t>risparmiate </a:t>
            </a:r>
            <a:r>
              <a:rPr sz="1200" spc="-30" dirty="0">
                <a:solidFill>
                  <a:srgbClr val="1D1D1B"/>
                </a:solidFill>
                <a:latin typeface="Ubuntu" panose="020B0504030602030204" pitchFamily="34" charset="0"/>
                <a:cs typeface="Trebuchet MS"/>
              </a:rPr>
              <a:t> </a:t>
            </a:r>
            <a:r>
              <a:rPr sz="1200" spc="-35" dirty="0">
                <a:solidFill>
                  <a:srgbClr val="1D1D1B"/>
                </a:solidFill>
                <a:latin typeface="Ubuntu" panose="020B0504030602030204" pitchFamily="34" charset="0"/>
                <a:cs typeface="Trebuchet MS"/>
              </a:rPr>
              <a:t>dall’acquisto</a:t>
            </a:r>
            <a:r>
              <a:rPr sz="1200" spc="-10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di</a:t>
            </a:r>
            <a:r>
              <a:rPr sz="1200" spc="-100" dirty="0">
                <a:solidFill>
                  <a:srgbClr val="1D1D1B"/>
                </a:solidFill>
                <a:latin typeface="Ubuntu" panose="020B0504030602030204" pitchFamily="34" charset="0"/>
                <a:cs typeface="Trebuchet MS"/>
              </a:rPr>
              <a:t> </a:t>
            </a:r>
            <a:r>
              <a:rPr sz="1200" spc="-20" dirty="0">
                <a:solidFill>
                  <a:srgbClr val="1D1D1B"/>
                </a:solidFill>
                <a:latin typeface="Ubuntu" panose="020B0504030602030204" pitchFamily="34" charset="0"/>
                <a:cs typeface="Trebuchet MS"/>
              </a:rPr>
              <a:t>generi</a:t>
            </a:r>
            <a:r>
              <a:rPr sz="1200" spc="-95" dirty="0">
                <a:solidFill>
                  <a:srgbClr val="1D1D1B"/>
                </a:solidFill>
                <a:latin typeface="Ubuntu" panose="020B0504030602030204" pitchFamily="34" charset="0"/>
                <a:cs typeface="Trebuchet MS"/>
              </a:rPr>
              <a:t> </a:t>
            </a:r>
            <a:r>
              <a:rPr sz="1200" spc="-40" dirty="0">
                <a:solidFill>
                  <a:srgbClr val="1D1D1B"/>
                </a:solidFill>
                <a:latin typeface="Ubuntu" panose="020B0504030602030204" pitchFamily="34" charset="0"/>
                <a:cs typeface="Trebuchet MS"/>
              </a:rPr>
              <a:t>alimentari</a:t>
            </a:r>
            <a:r>
              <a:rPr sz="1200" spc="-10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ad</a:t>
            </a:r>
            <a:r>
              <a:rPr sz="1200" spc="-95" dirty="0">
                <a:solidFill>
                  <a:srgbClr val="1D1D1B"/>
                </a:solidFill>
                <a:latin typeface="Ubuntu" panose="020B0504030602030204" pitchFamily="34" charset="0"/>
                <a:cs typeface="Trebuchet MS"/>
              </a:rPr>
              <a:t> </a:t>
            </a:r>
            <a:r>
              <a:rPr sz="1200" spc="-30" dirty="0">
                <a:solidFill>
                  <a:srgbClr val="1D1D1B"/>
                </a:solidFill>
                <a:latin typeface="Ubuntu" panose="020B0504030602030204" pitchFamily="34" charset="0"/>
                <a:cs typeface="Trebuchet MS"/>
              </a:rPr>
              <a:t>eventuali</a:t>
            </a:r>
            <a:r>
              <a:rPr sz="1200" spc="-100" dirty="0">
                <a:solidFill>
                  <a:srgbClr val="1D1D1B"/>
                </a:solidFill>
                <a:latin typeface="Ubuntu" panose="020B0504030602030204" pitchFamily="34" charset="0"/>
                <a:cs typeface="Trebuchet MS"/>
              </a:rPr>
              <a:t> </a:t>
            </a:r>
            <a:r>
              <a:rPr sz="1200" spc="-55" dirty="0">
                <a:solidFill>
                  <a:srgbClr val="1D1D1B"/>
                </a:solidFill>
                <a:latin typeface="Ubuntu" panose="020B0504030602030204" pitchFamily="34" charset="0"/>
                <a:cs typeface="Trebuchet MS"/>
              </a:rPr>
              <a:t>altri</a:t>
            </a:r>
            <a:r>
              <a:rPr sz="1200" spc="-95" dirty="0">
                <a:solidFill>
                  <a:srgbClr val="1D1D1B"/>
                </a:solidFill>
                <a:latin typeface="Ubuntu" panose="020B0504030602030204" pitchFamily="34" charset="0"/>
                <a:cs typeface="Trebuchet MS"/>
              </a:rPr>
              <a:t> </a:t>
            </a:r>
            <a:r>
              <a:rPr sz="1200" spc="-35" dirty="0">
                <a:solidFill>
                  <a:srgbClr val="1D1D1B"/>
                </a:solidFill>
                <a:latin typeface="Ubuntu" panose="020B0504030602030204" pitchFamily="34" charset="0"/>
                <a:cs typeface="Trebuchet MS"/>
              </a:rPr>
              <a:t>importanti</a:t>
            </a:r>
            <a:r>
              <a:rPr sz="1200" spc="-100" dirty="0">
                <a:solidFill>
                  <a:srgbClr val="1D1D1B"/>
                </a:solidFill>
                <a:latin typeface="Ubuntu" panose="020B0504030602030204" pitchFamily="34" charset="0"/>
                <a:cs typeface="Trebuchet MS"/>
              </a:rPr>
              <a:t> </a:t>
            </a:r>
            <a:r>
              <a:rPr sz="1200" spc="-20" dirty="0">
                <a:solidFill>
                  <a:srgbClr val="1D1D1B"/>
                </a:solidFill>
                <a:latin typeface="Ubuntu" panose="020B0504030602030204" pitchFamily="34" charset="0"/>
                <a:cs typeface="Trebuchet MS"/>
              </a:rPr>
              <a:t>servizi</a:t>
            </a:r>
            <a:r>
              <a:rPr sz="1200" spc="-95" dirty="0">
                <a:solidFill>
                  <a:srgbClr val="1D1D1B"/>
                </a:solidFill>
                <a:latin typeface="Ubuntu" panose="020B0504030602030204" pitchFamily="34" charset="0"/>
                <a:cs typeface="Trebuchet MS"/>
              </a:rPr>
              <a:t> </a:t>
            </a:r>
            <a:r>
              <a:rPr sz="1200" spc="-20" dirty="0">
                <a:solidFill>
                  <a:srgbClr val="1D1D1B"/>
                </a:solidFill>
                <a:latin typeface="Ubuntu" panose="020B0504030602030204" pitchFamily="34" charset="0"/>
                <a:cs typeface="Trebuchet MS"/>
              </a:rPr>
              <a:t>per</a:t>
            </a:r>
            <a:r>
              <a:rPr sz="1200" spc="-100" dirty="0">
                <a:solidFill>
                  <a:srgbClr val="1D1D1B"/>
                </a:solidFill>
                <a:latin typeface="Ubuntu" panose="020B0504030602030204" pitchFamily="34" charset="0"/>
                <a:cs typeface="Trebuchet MS"/>
              </a:rPr>
              <a:t> </a:t>
            </a:r>
            <a:r>
              <a:rPr sz="1200" spc="-15" dirty="0">
                <a:solidFill>
                  <a:srgbClr val="1D1D1B"/>
                </a:solidFill>
                <a:latin typeface="Ubuntu" panose="020B0504030602030204" pitchFamily="34" charset="0"/>
                <a:cs typeface="Trebuchet MS"/>
              </a:rPr>
              <a:t>i</a:t>
            </a:r>
            <a:r>
              <a:rPr sz="1200" spc="-95" dirty="0">
                <a:solidFill>
                  <a:srgbClr val="1D1D1B"/>
                </a:solidFill>
                <a:latin typeface="Ubuntu" panose="020B0504030602030204" pitchFamily="34" charset="0"/>
                <a:cs typeface="Trebuchet MS"/>
              </a:rPr>
              <a:t> </a:t>
            </a:r>
            <a:r>
              <a:rPr sz="1200" spc="-20" dirty="0">
                <a:solidFill>
                  <a:srgbClr val="1D1D1B"/>
                </a:solidFill>
                <a:latin typeface="Ubuntu" panose="020B0504030602030204" pitchFamily="34" charset="0"/>
                <a:cs typeface="Trebuchet MS"/>
              </a:rPr>
              <a:t>loro</a:t>
            </a:r>
            <a:r>
              <a:rPr sz="1200" spc="-100" dirty="0">
                <a:solidFill>
                  <a:srgbClr val="1D1D1B"/>
                </a:solidFill>
                <a:latin typeface="Ubuntu" panose="020B0504030602030204" pitchFamily="34" charset="0"/>
                <a:cs typeface="Trebuchet MS"/>
              </a:rPr>
              <a:t> </a:t>
            </a:r>
            <a:r>
              <a:rPr sz="1200" spc="-50" dirty="0">
                <a:solidFill>
                  <a:srgbClr val="1D1D1B"/>
                </a:solidFill>
                <a:latin typeface="Ubuntu" panose="020B0504030602030204" pitchFamily="34" charset="0"/>
                <a:cs typeface="Trebuchet MS"/>
              </a:rPr>
              <a:t>assistiti.</a:t>
            </a:r>
            <a:endParaRPr sz="1200" dirty="0">
              <a:latin typeface="Ubuntu" panose="020B0504030602030204" pitchFamily="34" charset="0"/>
              <a:cs typeface="Trebuchet MS"/>
            </a:endParaRPr>
          </a:p>
          <a:p>
            <a:pPr>
              <a:lnSpc>
                <a:spcPct val="100000"/>
              </a:lnSpc>
              <a:spcBef>
                <a:spcPts val="20"/>
              </a:spcBef>
            </a:pPr>
            <a:endParaRPr sz="1600" dirty="0">
              <a:latin typeface="Ubuntu" panose="020B0504030602030204" pitchFamily="34" charset="0"/>
              <a:cs typeface="Trebuchet MS"/>
            </a:endParaRPr>
          </a:p>
          <a:p>
            <a:pPr marL="12700">
              <a:lnSpc>
                <a:spcPct val="100000"/>
              </a:lnSpc>
            </a:pPr>
            <a:r>
              <a:rPr sz="1400" b="1" spc="-15" dirty="0">
                <a:solidFill>
                  <a:srgbClr val="F18700"/>
                </a:solidFill>
                <a:latin typeface="Ubuntu" panose="020B0504030602030204" pitchFamily="34" charset="0"/>
                <a:cs typeface="Trebuchet MS"/>
              </a:rPr>
              <a:t>SOLIDARIETÀ</a:t>
            </a:r>
            <a:endParaRPr sz="1400" dirty="0">
              <a:latin typeface="Ubuntu" panose="020B0504030602030204" pitchFamily="34" charset="0"/>
              <a:cs typeface="Trebuchet MS"/>
            </a:endParaRPr>
          </a:p>
          <a:p>
            <a:pPr marL="12700" marR="165100">
              <a:lnSpc>
                <a:spcPct val="117400"/>
              </a:lnSpc>
              <a:spcBef>
                <a:spcPts val="509"/>
              </a:spcBef>
            </a:pPr>
            <a:r>
              <a:rPr sz="1200" spc="10" dirty="0">
                <a:solidFill>
                  <a:srgbClr val="1D1D1B"/>
                </a:solidFill>
                <a:latin typeface="Ubuntu" panose="020B0504030602030204" pitchFamily="34" charset="0"/>
                <a:cs typeface="Trebuchet MS"/>
              </a:rPr>
              <a:t>Senza</a:t>
            </a:r>
            <a:r>
              <a:rPr sz="1200" spc="-55" dirty="0">
                <a:solidFill>
                  <a:srgbClr val="1D1D1B"/>
                </a:solidFill>
                <a:latin typeface="Ubuntu" panose="020B0504030602030204" pitchFamily="34" charset="0"/>
                <a:cs typeface="Trebuchet MS"/>
              </a:rPr>
              <a:t> </a:t>
            </a:r>
            <a:r>
              <a:rPr sz="1200" dirty="0">
                <a:solidFill>
                  <a:srgbClr val="1D1D1B"/>
                </a:solidFill>
                <a:latin typeface="Ubuntu" panose="020B0504030602030204" pitchFamily="34" charset="0"/>
                <a:cs typeface="Trebuchet MS"/>
              </a:rPr>
              <a:t>distinzioni</a:t>
            </a:r>
            <a:r>
              <a:rPr sz="1200" spc="-5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di</a:t>
            </a:r>
            <a:r>
              <a:rPr sz="1200" spc="-55" dirty="0">
                <a:solidFill>
                  <a:srgbClr val="1D1D1B"/>
                </a:solidFill>
                <a:latin typeface="Ubuntu" panose="020B0504030602030204" pitchFamily="34" charset="0"/>
                <a:cs typeface="Trebuchet MS"/>
              </a:rPr>
              <a:t> </a:t>
            </a:r>
            <a:r>
              <a:rPr sz="1200" spc="-50" dirty="0">
                <a:solidFill>
                  <a:srgbClr val="1D1D1B"/>
                </a:solidFill>
                <a:latin typeface="Ubuntu" panose="020B0504030602030204" pitchFamily="34" charset="0"/>
                <a:cs typeface="Trebuchet MS"/>
              </a:rPr>
              <a:t>razza,</a:t>
            </a:r>
            <a:r>
              <a:rPr sz="1200" spc="-5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di</a:t>
            </a:r>
            <a:r>
              <a:rPr sz="1200" spc="-50" dirty="0">
                <a:solidFill>
                  <a:srgbClr val="1D1D1B"/>
                </a:solidFill>
                <a:latin typeface="Ubuntu" panose="020B0504030602030204" pitchFamily="34" charset="0"/>
                <a:cs typeface="Trebuchet MS"/>
              </a:rPr>
              <a:t> </a:t>
            </a:r>
            <a:r>
              <a:rPr sz="1200" dirty="0">
                <a:solidFill>
                  <a:srgbClr val="1D1D1B"/>
                </a:solidFill>
                <a:latin typeface="Ubuntu" panose="020B0504030602030204" pitchFamily="34" charset="0"/>
                <a:cs typeface="Trebuchet MS"/>
              </a:rPr>
              <a:t>religione</a:t>
            </a:r>
            <a:r>
              <a:rPr sz="1200" spc="-55" dirty="0">
                <a:solidFill>
                  <a:srgbClr val="1D1D1B"/>
                </a:solidFill>
                <a:latin typeface="Ubuntu" panose="020B0504030602030204" pitchFamily="34" charset="0"/>
                <a:cs typeface="Trebuchet MS"/>
              </a:rPr>
              <a:t> </a:t>
            </a:r>
            <a:r>
              <a:rPr sz="1200" spc="40" dirty="0">
                <a:solidFill>
                  <a:srgbClr val="1D1D1B"/>
                </a:solidFill>
                <a:latin typeface="Ubuntu" panose="020B0504030602030204" pitchFamily="34" charset="0"/>
                <a:cs typeface="Trebuchet MS"/>
              </a:rPr>
              <a:t>o</a:t>
            </a:r>
            <a:r>
              <a:rPr sz="1200" spc="-5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di</a:t>
            </a:r>
            <a:r>
              <a:rPr sz="1200" spc="-55" dirty="0">
                <a:solidFill>
                  <a:srgbClr val="1D1D1B"/>
                </a:solidFill>
                <a:latin typeface="Ubuntu" panose="020B0504030602030204" pitchFamily="34" charset="0"/>
                <a:cs typeface="Trebuchet MS"/>
              </a:rPr>
              <a:t> altro, </a:t>
            </a:r>
            <a:r>
              <a:rPr sz="1200" spc="-5" dirty="0">
                <a:solidFill>
                  <a:srgbClr val="1D1D1B"/>
                </a:solidFill>
                <a:latin typeface="Ubuntu" panose="020B0504030602030204" pitchFamily="34" charset="0"/>
                <a:cs typeface="Trebuchet MS"/>
              </a:rPr>
              <a:t>le</a:t>
            </a:r>
            <a:r>
              <a:rPr sz="1200" spc="-55" dirty="0">
                <a:solidFill>
                  <a:srgbClr val="1D1D1B"/>
                </a:solidFill>
                <a:latin typeface="Ubuntu" panose="020B0504030602030204" pitchFamily="34" charset="0"/>
                <a:cs typeface="Trebuchet MS"/>
              </a:rPr>
              <a:t> </a:t>
            </a:r>
            <a:r>
              <a:rPr sz="1200" spc="15" dirty="0">
                <a:solidFill>
                  <a:srgbClr val="1D1D1B"/>
                </a:solidFill>
                <a:latin typeface="Ubuntu" panose="020B0504030602030204" pitchFamily="34" charset="0"/>
                <a:cs typeface="Trebuchet MS"/>
              </a:rPr>
              <a:t>persone</a:t>
            </a:r>
            <a:r>
              <a:rPr sz="1200" spc="-5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in</a:t>
            </a:r>
            <a:r>
              <a:rPr sz="1200" spc="-55" dirty="0">
                <a:solidFill>
                  <a:srgbClr val="1D1D1B"/>
                </a:solidFill>
                <a:latin typeface="Ubuntu" panose="020B0504030602030204" pitchFamily="34" charset="0"/>
                <a:cs typeface="Trebuchet MS"/>
              </a:rPr>
              <a:t> </a:t>
            </a:r>
            <a:r>
              <a:rPr sz="1200" spc="-25" dirty="0" err="1">
                <a:solidFill>
                  <a:srgbClr val="1D1D1B"/>
                </a:solidFill>
                <a:latin typeface="Ubuntu" panose="020B0504030602030204" pitchFamily="34" charset="0"/>
                <a:cs typeface="Trebuchet MS"/>
              </a:rPr>
              <a:t>difficoltà</a:t>
            </a:r>
            <a:r>
              <a:rPr sz="1200" spc="-55" dirty="0">
                <a:solidFill>
                  <a:srgbClr val="1D1D1B"/>
                </a:solidFill>
                <a:latin typeface="Ubuntu" panose="020B0504030602030204" pitchFamily="34" charset="0"/>
                <a:cs typeface="Trebuchet MS"/>
              </a:rPr>
              <a:t> </a:t>
            </a:r>
            <a:r>
              <a:rPr sz="1200" dirty="0" err="1">
                <a:solidFill>
                  <a:srgbClr val="1D1D1B"/>
                </a:solidFill>
                <a:latin typeface="Ubuntu" panose="020B0504030602030204" pitchFamily="34" charset="0"/>
                <a:cs typeface="Trebuchet MS"/>
              </a:rPr>
              <a:t>ricevono</a:t>
            </a:r>
            <a:r>
              <a:rPr lang="it-IT" sz="1200" dirty="0">
                <a:solidFill>
                  <a:srgbClr val="1D1D1B"/>
                </a:solidFill>
                <a:latin typeface="Ubuntu" panose="020B0504030602030204" pitchFamily="34" charset="0"/>
                <a:cs typeface="Trebuchet MS"/>
              </a:rPr>
              <a:t> il</a:t>
            </a:r>
            <a:r>
              <a:rPr sz="1200" dirty="0">
                <a:solidFill>
                  <a:srgbClr val="1D1D1B"/>
                </a:solidFill>
                <a:latin typeface="Ubuntu" panose="020B0504030602030204" pitchFamily="34" charset="0"/>
                <a:cs typeface="Trebuchet MS"/>
              </a:rPr>
              <a:t> </a:t>
            </a:r>
            <a:r>
              <a:rPr sz="1200" spc="-315" dirty="0">
                <a:solidFill>
                  <a:srgbClr val="1D1D1B"/>
                </a:solidFill>
                <a:latin typeface="Ubuntu" panose="020B0504030602030204" pitchFamily="34" charset="0"/>
                <a:cs typeface="Trebuchet MS"/>
              </a:rPr>
              <a:t> </a:t>
            </a:r>
            <a:r>
              <a:rPr sz="1200" spc="20" dirty="0" err="1">
                <a:solidFill>
                  <a:srgbClr val="1D1D1B"/>
                </a:solidFill>
                <a:latin typeface="Ubuntu" panose="020B0504030602030204" pitchFamily="34" charset="0"/>
                <a:cs typeface="Trebuchet MS"/>
              </a:rPr>
              <a:t>sostegno</a:t>
            </a:r>
            <a:r>
              <a:rPr sz="1200" spc="-60" dirty="0">
                <a:solidFill>
                  <a:srgbClr val="1D1D1B"/>
                </a:solidFill>
                <a:latin typeface="Ubuntu" panose="020B0504030602030204" pitchFamily="34" charset="0"/>
                <a:cs typeface="Trebuchet MS"/>
              </a:rPr>
              <a:t> </a:t>
            </a:r>
            <a:r>
              <a:rPr lang="it-IT" sz="1200" spc="-60" dirty="0">
                <a:solidFill>
                  <a:srgbClr val="1D1D1B"/>
                </a:solidFill>
                <a:latin typeface="Ubuntu" panose="020B0504030602030204" pitchFamily="34" charset="0"/>
                <a:cs typeface="Trebuchet MS"/>
              </a:rPr>
              <a:t>necessario</a:t>
            </a:r>
            <a:r>
              <a:rPr sz="1200" spc="-10" dirty="0">
                <a:solidFill>
                  <a:srgbClr val="1D1D1B"/>
                </a:solidFill>
                <a:latin typeface="Ubuntu" panose="020B0504030602030204" pitchFamily="34" charset="0"/>
                <a:cs typeface="Trebuchet MS"/>
              </a:rPr>
              <a:t>.</a:t>
            </a:r>
            <a:endParaRPr sz="1200" dirty="0">
              <a:latin typeface="Ubuntu" panose="020B0504030602030204" pitchFamily="34" charset="0"/>
              <a:cs typeface="Trebuchet MS"/>
            </a:endParaRPr>
          </a:p>
          <a:p>
            <a:pPr>
              <a:lnSpc>
                <a:spcPct val="100000"/>
              </a:lnSpc>
              <a:spcBef>
                <a:spcPts val="20"/>
              </a:spcBef>
            </a:pPr>
            <a:endParaRPr sz="1600" dirty="0">
              <a:latin typeface="Trebuchet MS"/>
              <a:cs typeface="Trebuchet MS"/>
            </a:endParaRPr>
          </a:p>
          <a:p>
            <a:pPr marL="12700">
              <a:lnSpc>
                <a:spcPct val="100000"/>
              </a:lnSpc>
            </a:pPr>
            <a:r>
              <a:rPr sz="1400" b="1" spc="-130" dirty="0">
                <a:solidFill>
                  <a:srgbClr val="F18700"/>
                </a:solidFill>
                <a:latin typeface="Ubuntu" panose="020B0504030602030204" pitchFamily="34" charset="0"/>
                <a:cs typeface="Trebuchet MS"/>
              </a:rPr>
              <a:t>L</a:t>
            </a:r>
            <a:r>
              <a:rPr sz="1400" b="1" spc="-25" dirty="0">
                <a:solidFill>
                  <a:srgbClr val="F18700"/>
                </a:solidFill>
                <a:latin typeface="Ubuntu" panose="020B0504030602030204" pitchFamily="34" charset="0"/>
                <a:cs typeface="Trebuchet MS"/>
              </a:rPr>
              <a:t>O</a:t>
            </a:r>
            <a:r>
              <a:rPr sz="1400" b="1" spc="-65" dirty="0">
                <a:solidFill>
                  <a:srgbClr val="F18700"/>
                </a:solidFill>
                <a:latin typeface="Ubuntu" panose="020B0504030602030204" pitchFamily="34" charset="0"/>
                <a:cs typeface="Trebuchet MS"/>
              </a:rPr>
              <a:t>T</a:t>
            </a:r>
            <a:r>
              <a:rPr sz="1400" b="1" spc="-165" dirty="0">
                <a:solidFill>
                  <a:srgbClr val="F18700"/>
                </a:solidFill>
                <a:latin typeface="Ubuntu" panose="020B0504030602030204" pitchFamily="34" charset="0"/>
                <a:cs typeface="Trebuchet MS"/>
              </a:rPr>
              <a:t>T</a:t>
            </a:r>
            <a:r>
              <a:rPr sz="1400" b="1" dirty="0">
                <a:solidFill>
                  <a:srgbClr val="F18700"/>
                </a:solidFill>
                <a:latin typeface="Ubuntu" panose="020B0504030602030204" pitchFamily="34" charset="0"/>
                <a:cs typeface="Trebuchet MS"/>
              </a:rPr>
              <a:t>A</a:t>
            </a:r>
            <a:r>
              <a:rPr sz="1400" b="1" spc="-114" dirty="0">
                <a:solidFill>
                  <a:srgbClr val="F18700"/>
                </a:solidFill>
                <a:latin typeface="Ubuntu" panose="020B0504030602030204" pitchFamily="34" charset="0"/>
                <a:cs typeface="Trebuchet MS"/>
              </a:rPr>
              <a:t> </a:t>
            </a:r>
            <a:r>
              <a:rPr sz="1400" b="1" spc="-60" dirty="0">
                <a:solidFill>
                  <a:srgbClr val="F18700"/>
                </a:solidFill>
                <a:latin typeface="Ubuntu" panose="020B0504030602030204" pitchFamily="34" charset="0"/>
                <a:cs typeface="Trebuchet MS"/>
              </a:rPr>
              <a:t>AL</a:t>
            </a:r>
            <a:r>
              <a:rPr sz="1400" b="1" spc="-100" dirty="0">
                <a:solidFill>
                  <a:srgbClr val="F18700"/>
                </a:solidFill>
                <a:latin typeface="Ubuntu" panose="020B0504030602030204" pitchFamily="34" charset="0"/>
                <a:cs typeface="Trebuchet MS"/>
              </a:rPr>
              <a:t>L</a:t>
            </a:r>
            <a:r>
              <a:rPr sz="1400" b="1" spc="30" dirty="0">
                <a:solidFill>
                  <a:srgbClr val="F18700"/>
                </a:solidFill>
                <a:latin typeface="Ubuntu" panose="020B0504030602030204" pitchFamily="34" charset="0"/>
                <a:cs typeface="Trebuchet MS"/>
              </a:rPr>
              <a:t>O</a:t>
            </a:r>
            <a:r>
              <a:rPr sz="1400" b="1" spc="-114" dirty="0">
                <a:solidFill>
                  <a:srgbClr val="F18700"/>
                </a:solidFill>
                <a:latin typeface="Ubuntu" panose="020B0504030602030204" pitchFamily="34" charset="0"/>
                <a:cs typeface="Trebuchet MS"/>
              </a:rPr>
              <a:t> </a:t>
            </a:r>
            <a:r>
              <a:rPr sz="1400" b="1" dirty="0">
                <a:solidFill>
                  <a:srgbClr val="F18700"/>
                </a:solidFill>
                <a:latin typeface="Ubuntu" panose="020B0504030602030204" pitchFamily="34" charset="0"/>
                <a:cs typeface="Trebuchet MS"/>
              </a:rPr>
              <a:t>SPRE</a:t>
            </a:r>
            <a:r>
              <a:rPr sz="1400" b="1" spc="-45" dirty="0">
                <a:solidFill>
                  <a:srgbClr val="F18700"/>
                </a:solidFill>
                <a:latin typeface="Ubuntu" panose="020B0504030602030204" pitchFamily="34" charset="0"/>
                <a:cs typeface="Trebuchet MS"/>
              </a:rPr>
              <a:t>C</a:t>
            </a:r>
            <a:r>
              <a:rPr sz="1400" b="1" spc="30" dirty="0">
                <a:solidFill>
                  <a:srgbClr val="F18700"/>
                </a:solidFill>
                <a:latin typeface="Ubuntu" panose="020B0504030602030204" pitchFamily="34" charset="0"/>
                <a:cs typeface="Trebuchet MS"/>
              </a:rPr>
              <a:t>O</a:t>
            </a:r>
            <a:r>
              <a:rPr sz="1400" b="1" spc="-114" dirty="0">
                <a:solidFill>
                  <a:srgbClr val="F18700"/>
                </a:solidFill>
                <a:latin typeface="Ubuntu" panose="020B0504030602030204" pitchFamily="34" charset="0"/>
                <a:cs typeface="Trebuchet MS"/>
              </a:rPr>
              <a:t> </a:t>
            </a:r>
            <a:r>
              <a:rPr sz="1400" b="1" spc="-15" dirty="0">
                <a:solidFill>
                  <a:srgbClr val="F18700"/>
                </a:solidFill>
                <a:latin typeface="Ubuntu" panose="020B0504030602030204" pitchFamily="34" charset="0"/>
                <a:cs typeface="Trebuchet MS"/>
              </a:rPr>
              <a:t>ALIMEN</a:t>
            </a:r>
            <a:r>
              <a:rPr sz="1400" b="1" spc="-114" dirty="0">
                <a:solidFill>
                  <a:srgbClr val="F18700"/>
                </a:solidFill>
                <a:latin typeface="Ubuntu" panose="020B0504030602030204" pitchFamily="34" charset="0"/>
                <a:cs typeface="Trebuchet MS"/>
              </a:rPr>
              <a:t>T</a:t>
            </a:r>
            <a:r>
              <a:rPr sz="1400" b="1" spc="-20" dirty="0">
                <a:solidFill>
                  <a:srgbClr val="F18700"/>
                </a:solidFill>
                <a:latin typeface="Ubuntu" panose="020B0504030602030204" pitchFamily="34" charset="0"/>
                <a:cs typeface="Trebuchet MS"/>
              </a:rPr>
              <a:t>ARE</a:t>
            </a:r>
            <a:endParaRPr sz="1400" dirty="0">
              <a:latin typeface="Ubuntu" panose="020B0504030602030204" pitchFamily="34" charset="0"/>
              <a:cs typeface="Trebuchet MS"/>
            </a:endParaRPr>
          </a:p>
          <a:p>
            <a:pPr marL="12700" marR="5080">
              <a:lnSpc>
                <a:spcPct val="117400"/>
              </a:lnSpc>
              <a:spcBef>
                <a:spcPts val="509"/>
              </a:spcBef>
            </a:pPr>
            <a:r>
              <a:rPr sz="1200" spc="10" dirty="0">
                <a:solidFill>
                  <a:srgbClr val="1D1D1B"/>
                </a:solidFill>
                <a:latin typeface="Ubuntu" panose="020B0504030602030204" pitchFamily="34" charset="0"/>
                <a:cs typeface="Trebuchet MS"/>
              </a:rPr>
              <a:t>Mediante</a:t>
            </a:r>
            <a:r>
              <a:rPr sz="1200" spc="-50" dirty="0">
                <a:solidFill>
                  <a:srgbClr val="1D1D1B"/>
                </a:solidFill>
                <a:latin typeface="Ubuntu" panose="020B0504030602030204" pitchFamily="34" charset="0"/>
                <a:cs typeface="Trebuchet MS"/>
              </a:rPr>
              <a:t> </a:t>
            </a:r>
            <a:r>
              <a:rPr sz="1200" spc="-20" dirty="0">
                <a:solidFill>
                  <a:srgbClr val="1D1D1B"/>
                </a:solidFill>
                <a:latin typeface="Ubuntu" panose="020B0504030602030204" pitchFamily="34" charset="0"/>
                <a:cs typeface="Trebuchet MS"/>
              </a:rPr>
              <a:t>il</a:t>
            </a:r>
            <a:r>
              <a:rPr sz="1200" spc="-50" dirty="0">
                <a:solidFill>
                  <a:srgbClr val="1D1D1B"/>
                </a:solidFill>
                <a:latin typeface="Ubuntu" panose="020B0504030602030204" pitchFamily="34" charset="0"/>
                <a:cs typeface="Trebuchet MS"/>
              </a:rPr>
              <a:t> </a:t>
            </a:r>
            <a:r>
              <a:rPr sz="1200" spc="40" dirty="0">
                <a:solidFill>
                  <a:srgbClr val="1D1D1B"/>
                </a:solidFill>
                <a:latin typeface="Ubuntu" panose="020B0504030602030204" pitchFamily="34" charset="0"/>
                <a:cs typeface="Trebuchet MS"/>
              </a:rPr>
              <a:t>suo</a:t>
            </a:r>
            <a:r>
              <a:rPr sz="1200" spc="-50" dirty="0">
                <a:solidFill>
                  <a:srgbClr val="1D1D1B"/>
                </a:solidFill>
                <a:latin typeface="Ubuntu" panose="020B0504030602030204" pitchFamily="34" charset="0"/>
                <a:cs typeface="Trebuchet MS"/>
              </a:rPr>
              <a:t> </a:t>
            </a:r>
            <a:r>
              <a:rPr sz="1200" spc="-40" dirty="0">
                <a:solidFill>
                  <a:srgbClr val="1D1D1B"/>
                </a:solidFill>
                <a:latin typeface="Ubuntu" panose="020B0504030602030204" pitchFamily="34" charset="0"/>
                <a:cs typeface="Trebuchet MS"/>
              </a:rPr>
              <a:t>agire,</a:t>
            </a:r>
            <a:r>
              <a:rPr sz="1200" spc="-4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Fondazione</a:t>
            </a:r>
            <a:r>
              <a:rPr sz="1200" spc="-5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contribuisce</a:t>
            </a:r>
            <a:r>
              <a:rPr sz="1200" spc="-50" dirty="0">
                <a:solidFill>
                  <a:srgbClr val="1D1D1B"/>
                </a:solidFill>
                <a:latin typeface="Ubuntu" panose="020B0504030602030204" pitchFamily="34" charset="0"/>
                <a:cs typeface="Trebuchet MS"/>
              </a:rPr>
              <a:t> </a:t>
            </a:r>
            <a:r>
              <a:rPr sz="1200" spc="-15" dirty="0">
                <a:solidFill>
                  <a:srgbClr val="1D1D1B"/>
                </a:solidFill>
                <a:latin typeface="Ubuntu" panose="020B0504030602030204" pitchFamily="34" charset="0"/>
                <a:cs typeface="Trebuchet MS"/>
              </a:rPr>
              <a:t>a</a:t>
            </a:r>
            <a:r>
              <a:rPr sz="1200" spc="-45" dirty="0">
                <a:solidFill>
                  <a:srgbClr val="1D1D1B"/>
                </a:solidFill>
                <a:latin typeface="Ubuntu" panose="020B0504030602030204" pitchFamily="34" charset="0"/>
                <a:cs typeface="Trebuchet MS"/>
              </a:rPr>
              <a:t> </a:t>
            </a:r>
            <a:r>
              <a:rPr sz="1200" dirty="0">
                <a:solidFill>
                  <a:srgbClr val="1D1D1B"/>
                </a:solidFill>
                <a:latin typeface="Ubuntu" panose="020B0504030602030204" pitchFamily="34" charset="0"/>
                <a:cs typeface="Trebuchet MS"/>
              </a:rPr>
              <a:t>sensibilizzare</a:t>
            </a:r>
            <a:r>
              <a:rPr sz="1200" spc="-5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l’opinione</a:t>
            </a:r>
            <a:r>
              <a:rPr sz="1200" spc="-5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pubblica </a:t>
            </a:r>
            <a:r>
              <a:rPr sz="1200" spc="-31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e </a:t>
            </a:r>
            <a:r>
              <a:rPr sz="1200" spc="-5" dirty="0">
                <a:solidFill>
                  <a:srgbClr val="1D1D1B"/>
                </a:solidFill>
                <a:latin typeface="Ubuntu" panose="020B0504030602030204" pitchFamily="34" charset="0"/>
                <a:cs typeface="Trebuchet MS"/>
              </a:rPr>
              <a:t>le Istituzioni </a:t>
            </a:r>
            <a:r>
              <a:rPr sz="1200" spc="15" dirty="0">
                <a:solidFill>
                  <a:srgbClr val="1D1D1B"/>
                </a:solidFill>
                <a:latin typeface="Ubuntu" panose="020B0504030602030204" pitchFamily="34" charset="0"/>
                <a:cs typeface="Trebuchet MS"/>
              </a:rPr>
              <a:t>sullo </a:t>
            </a:r>
            <a:r>
              <a:rPr sz="1200" spc="5" dirty="0">
                <a:solidFill>
                  <a:srgbClr val="1D1D1B"/>
                </a:solidFill>
                <a:latin typeface="Ubuntu" panose="020B0504030602030204" pitchFamily="34" charset="0"/>
                <a:cs typeface="Trebuchet MS"/>
              </a:rPr>
              <a:t>spreco di risorse </a:t>
            </a:r>
            <a:r>
              <a:rPr sz="1200" spc="-30" dirty="0">
                <a:solidFill>
                  <a:srgbClr val="1D1D1B"/>
                </a:solidFill>
                <a:latin typeface="Ubuntu" panose="020B0504030602030204" pitchFamily="34" charset="0"/>
                <a:cs typeface="Trebuchet MS"/>
              </a:rPr>
              <a:t>alimentari. </a:t>
            </a:r>
            <a:r>
              <a:rPr sz="1200" spc="-35" dirty="0">
                <a:solidFill>
                  <a:srgbClr val="1D1D1B"/>
                </a:solidFill>
                <a:latin typeface="Ubuntu" panose="020B0504030602030204" pitchFamily="34" charset="0"/>
                <a:cs typeface="Trebuchet MS"/>
              </a:rPr>
              <a:t>Inoltre, </a:t>
            </a:r>
            <a:r>
              <a:rPr sz="1200" spc="-15" dirty="0">
                <a:solidFill>
                  <a:srgbClr val="1D1D1B"/>
                </a:solidFill>
                <a:latin typeface="Ubuntu" panose="020B0504030602030204" pitchFamily="34" charset="0"/>
                <a:cs typeface="Trebuchet MS"/>
              </a:rPr>
              <a:t>ridurre l’accumulo </a:t>
            </a:r>
            <a:r>
              <a:rPr sz="1200" spc="5" dirty="0">
                <a:solidFill>
                  <a:srgbClr val="1D1D1B"/>
                </a:solidFill>
                <a:latin typeface="Ubuntu" panose="020B0504030602030204" pitchFamily="34" charset="0"/>
                <a:cs typeface="Trebuchet MS"/>
              </a:rPr>
              <a:t>di </a:t>
            </a:r>
            <a:r>
              <a:rPr sz="1200" spc="10" dirty="0">
                <a:solidFill>
                  <a:srgbClr val="1D1D1B"/>
                </a:solidFill>
                <a:latin typeface="Ubuntu" panose="020B0504030602030204" pitchFamily="34" charset="0"/>
                <a:cs typeface="Trebuchet MS"/>
              </a:rPr>
              <a:t> </a:t>
            </a:r>
            <a:r>
              <a:rPr sz="1200" spc="-10" dirty="0">
                <a:solidFill>
                  <a:srgbClr val="1D1D1B"/>
                </a:solidFill>
                <a:latin typeface="Ubuntu" panose="020B0504030602030204" pitchFamily="34" charset="0"/>
                <a:cs typeface="Trebuchet MS"/>
              </a:rPr>
              <a:t>alimenti</a:t>
            </a:r>
            <a:r>
              <a:rPr sz="1200" spc="-60" dirty="0">
                <a:solidFill>
                  <a:srgbClr val="1D1D1B"/>
                </a:solidFill>
                <a:latin typeface="Ubuntu" panose="020B0504030602030204" pitchFamily="34" charset="0"/>
                <a:cs typeface="Trebuchet MS"/>
              </a:rPr>
              <a:t> </a:t>
            </a:r>
            <a:r>
              <a:rPr sz="1200" dirty="0">
                <a:solidFill>
                  <a:srgbClr val="1D1D1B"/>
                </a:solidFill>
                <a:latin typeface="Ubuntu" panose="020B0504030602030204" pitchFamily="34" charset="0"/>
                <a:cs typeface="Trebuchet MS"/>
              </a:rPr>
              <a:t>nelle</a:t>
            </a:r>
            <a:r>
              <a:rPr sz="1200" spc="-55" dirty="0">
                <a:solidFill>
                  <a:srgbClr val="1D1D1B"/>
                </a:solidFill>
                <a:latin typeface="Ubuntu" panose="020B0504030602030204" pitchFamily="34" charset="0"/>
                <a:cs typeface="Trebuchet MS"/>
              </a:rPr>
              <a:t> </a:t>
            </a:r>
            <a:r>
              <a:rPr sz="1200" dirty="0">
                <a:solidFill>
                  <a:srgbClr val="1D1D1B"/>
                </a:solidFill>
                <a:latin typeface="Ubuntu" panose="020B0504030602030204" pitchFamily="34" charset="0"/>
                <a:cs typeface="Trebuchet MS"/>
              </a:rPr>
              <a:t>discariche</a:t>
            </a:r>
            <a:r>
              <a:rPr sz="1200" spc="-6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ha</a:t>
            </a:r>
            <a:r>
              <a:rPr sz="1200" spc="-55" dirty="0">
                <a:solidFill>
                  <a:srgbClr val="1D1D1B"/>
                </a:solidFill>
                <a:latin typeface="Ubuntu" panose="020B0504030602030204" pitchFamily="34" charset="0"/>
                <a:cs typeface="Trebuchet MS"/>
              </a:rPr>
              <a:t> </a:t>
            </a:r>
            <a:r>
              <a:rPr sz="1200" spc="-40" dirty="0">
                <a:solidFill>
                  <a:srgbClr val="1D1D1B"/>
                </a:solidFill>
                <a:latin typeface="Ubuntu" panose="020B0504030602030204" pitchFamily="34" charset="0"/>
                <a:cs typeface="Trebuchet MS"/>
              </a:rPr>
              <a:t>effetti</a:t>
            </a:r>
            <a:r>
              <a:rPr sz="1200" spc="-6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positivi</a:t>
            </a:r>
            <a:r>
              <a:rPr sz="1200" spc="-5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anche</a:t>
            </a:r>
            <a:r>
              <a:rPr sz="1200" spc="-6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dal</a:t>
            </a:r>
            <a:r>
              <a:rPr sz="1200" spc="-55" dirty="0">
                <a:solidFill>
                  <a:srgbClr val="1D1D1B"/>
                </a:solidFill>
                <a:latin typeface="Ubuntu" panose="020B0504030602030204" pitchFamily="34" charset="0"/>
                <a:cs typeface="Trebuchet MS"/>
              </a:rPr>
              <a:t> </a:t>
            </a:r>
            <a:r>
              <a:rPr sz="1200" spc="10" dirty="0">
                <a:solidFill>
                  <a:srgbClr val="1D1D1B"/>
                </a:solidFill>
                <a:latin typeface="Ubuntu" panose="020B0504030602030204" pitchFamily="34" charset="0"/>
                <a:cs typeface="Trebuchet MS"/>
              </a:rPr>
              <a:t>punto</a:t>
            </a:r>
            <a:r>
              <a:rPr sz="1200" spc="-6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di</a:t>
            </a:r>
            <a:r>
              <a:rPr sz="1200" spc="-55"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vista</a:t>
            </a:r>
            <a:r>
              <a:rPr sz="1200" spc="-60" dirty="0">
                <a:solidFill>
                  <a:srgbClr val="1D1D1B"/>
                </a:solidFill>
                <a:latin typeface="Ubuntu" panose="020B0504030602030204" pitchFamily="34" charset="0"/>
                <a:cs typeface="Trebuchet MS"/>
              </a:rPr>
              <a:t> </a:t>
            </a:r>
            <a:r>
              <a:rPr sz="1200" spc="-20" dirty="0">
                <a:solidFill>
                  <a:srgbClr val="1D1D1B"/>
                </a:solidFill>
                <a:latin typeface="Ubuntu" panose="020B0504030602030204" pitchFamily="34" charset="0"/>
                <a:cs typeface="Trebuchet MS"/>
              </a:rPr>
              <a:t>ambientale.</a:t>
            </a:r>
            <a:endParaRPr sz="1200" dirty="0">
              <a:latin typeface="Ubuntu" panose="020B0504030602030204" pitchFamily="34" charset="0"/>
              <a:cs typeface="Trebuchet MS"/>
            </a:endParaRPr>
          </a:p>
          <a:p>
            <a:pPr>
              <a:lnSpc>
                <a:spcPct val="100000"/>
              </a:lnSpc>
              <a:spcBef>
                <a:spcPts val="20"/>
              </a:spcBef>
            </a:pPr>
            <a:endParaRPr sz="1600" dirty="0">
              <a:latin typeface="Trebuchet MS"/>
              <a:cs typeface="Trebuchet MS"/>
            </a:endParaRPr>
          </a:p>
          <a:p>
            <a:pPr marL="12700">
              <a:lnSpc>
                <a:spcPct val="100000"/>
              </a:lnSpc>
            </a:pPr>
            <a:r>
              <a:rPr sz="1400" b="1" dirty="0">
                <a:solidFill>
                  <a:srgbClr val="F18700"/>
                </a:solidFill>
                <a:latin typeface="Ubuntu" panose="020B0504030602030204" pitchFamily="34" charset="0"/>
                <a:cs typeface="Trebuchet MS"/>
              </a:rPr>
              <a:t>FIDUCIA</a:t>
            </a:r>
            <a:endParaRPr sz="1400" dirty="0">
              <a:latin typeface="Ubuntu" panose="020B0504030602030204" pitchFamily="34" charset="0"/>
              <a:cs typeface="Trebuchet MS"/>
            </a:endParaRPr>
          </a:p>
          <a:p>
            <a:pPr marL="12700" marR="526415">
              <a:lnSpc>
                <a:spcPct val="117400"/>
              </a:lnSpc>
              <a:spcBef>
                <a:spcPts val="509"/>
              </a:spcBef>
            </a:pPr>
            <a:r>
              <a:rPr sz="1200" spc="-15" dirty="0">
                <a:solidFill>
                  <a:srgbClr val="1D1D1B"/>
                </a:solidFill>
                <a:latin typeface="Ubuntu" panose="020B0504030602030204" pitchFamily="34" charset="0"/>
                <a:cs typeface="Trebuchet MS"/>
              </a:rPr>
              <a:t>La</a:t>
            </a:r>
            <a:r>
              <a:rPr sz="1200" spc="-55" dirty="0">
                <a:solidFill>
                  <a:srgbClr val="1D1D1B"/>
                </a:solidFill>
                <a:latin typeface="Ubuntu" panose="020B0504030602030204" pitchFamily="34" charset="0"/>
                <a:cs typeface="Trebuchet MS"/>
              </a:rPr>
              <a:t> </a:t>
            </a:r>
            <a:r>
              <a:rPr sz="1200" spc="-10" dirty="0">
                <a:solidFill>
                  <a:srgbClr val="1D1D1B"/>
                </a:solidFill>
                <a:latin typeface="Ubuntu" panose="020B0504030602030204" pitchFamily="34" charset="0"/>
                <a:cs typeface="Trebuchet MS"/>
              </a:rPr>
              <a:t>fiducia</a:t>
            </a:r>
            <a:r>
              <a:rPr sz="1200" spc="-50" dirty="0">
                <a:solidFill>
                  <a:srgbClr val="1D1D1B"/>
                </a:solidFill>
                <a:latin typeface="Ubuntu" panose="020B0504030602030204" pitchFamily="34" charset="0"/>
                <a:cs typeface="Trebuchet MS"/>
              </a:rPr>
              <a:t> </a:t>
            </a:r>
            <a:r>
              <a:rPr sz="1200" spc="-15" dirty="0">
                <a:solidFill>
                  <a:srgbClr val="1D1D1B"/>
                </a:solidFill>
                <a:latin typeface="Ubuntu" panose="020B0504030602030204" pitchFamily="34" charset="0"/>
                <a:cs typeface="Trebuchet MS"/>
              </a:rPr>
              <a:t>reciproca</a:t>
            </a:r>
            <a:r>
              <a:rPr sz="1200" spc="-5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di</a:t>
            </a:r>
            <a:r>
              <a:rPr sz="1200" spc="-50" dirty="0">
                <a:solidFill>
                  <a:srgbClr val="1D1D1B"/>
                </a:solidFill>
                <a:latin typeface="Ubuntu" panose="020B0504030602030204" pitchFamily="34" charset="0"/>
                <a:cs typeface="Trebuchet MS"/>
              </a:rPr>
              <a:t> </a:t>
            </a:r>
            <a:r>
              <a:rPr sz="1200" spc="-35" dirty="0">
                <a:solidFill>
                  <a:srgbClr val="1D1D1B"/>
                </a:solidFill>
                <a:latin typeface="Ubuntu" panose="020B0504030602030204" pitchFamily="34" charset="0"/>
                <a:cs typeface="Trebuchet MS"/>
              </a:rPr>
              <a:t>tutti</a:t>
            </a:r>
            <a:r>
              <a:rPr sz="1200" spc="-50" dirty="0">
                <a:solidFill>
                  <a:srgbClr val="1D1D1B"/>
                </a:solidFill>
                <a:latin typeface="Ubuntu" panose="020B0504030602030204" pitchFamily="34" charset="0"/>
                <a:cs typeface="Trebuchet MS"/>
              </a:rPr>
              <a:t> </a:t>
            </a:r>
            <a:r>
              <a:rPr sz="1200" spc="-15" dirty="0">
                <a:solidFill>
                  <a:srgbClr val="1D1D1B"/>
                </a:solidFill>
                <a:latin typeface="Ubuntu" panose="020B0504030602030204" pitchFamily="34" charset="0"/>
                <a:cs typeface="Trebuchet MS"/>
              </a:rPr>
              <a:t>i</a:t>
            </a:r>
            <a:r>
              <a:rPr sz="1200" spc="-50" dirty="0">
                <a:solidFill>
                  <a:srgbClr val="1D1D1B"/>
                </a:solidFill>
                <a:latin typeface="Ubuntu" panose="020B0504030602030204" pitchFamily="34" charset="0"/>
                <a:cs typeface="Trebuchet MS"/>
              </a:rPr>
              <a:t> </a:t>
            </a:r>
            <a:r>
              <a:rPr sz="1200" spc="-10" dirty="0">
                <a:solidFill>
                  <a:srgbClr val="1D1D1B"/>
                </a:solidFill>
                <a:latin typeface="Ubuntu" panose="020B0504030602030204" pitchFamily="34" charset="0"/>
                <a:cs typeface="Trebuchet MS"/>
              </a:rPr>
              <a:t>collaboratori</a:t>
            </a:r>
            <a:r>
              <a:rPr sz="1200" spc="-5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contribuisce</a:t>
            </a:r>
            <a:r>
              <a:rPr sz="1200" spc="-55" dirty="0">
                <a:solidFill>
                  <a:srgbClr val="1D1D1B"/>
                </a:solidFill>
                <a:latin typeface="Ubuntu" panose="020B0504030602030204" pitchFamily="34" charset="0"/>
                <a:cs typeface="Trebuchet MS"/>
              </a:rPr>
              <a:t> </a:t>
            </a:r>
            <a:r>
              <a:rPr sz="1200" dirty="0">
                <a:solidFill>
                  <a:srgbClr val="1D1D1B"/>
                </a:solidFill>
                <a:latin typeface="Ubuntu" panose="020B0504030602030204" pitchFamily="34" charset="0"/>
                <a:cs typeface="Trebuchet MS"/>
              </a:rPr>
              <a:t>considerevolmente </a:t>
            </a:r>
            <a:r>
              <a:rPr sz="1200" spc="-315" dirty="0">
                <a:solidFill>
                  <a:srgbClr val="1D1D1B"/>
                </a:solidFill>
                <a:latin typeface="Ubuntu" panose="020B0504030602030204" pitchFamily="34" charset="0"/>
                <a:cs typeface="Trebuchet MS"/>
              </a:rPr>
              <a:t> </a:t>
            </a:r>
            <a:r>
              <a:rPr sz="1200" spc="-40" dirty="0">
                <a:solidFill>
                  <a:srgbClr val="1D1D1B"/>
                </a:solidFill>
                <a:latin typeface="Ubuntu" panose="020B0504030602030204" pitchFamily="34" charset="0"/>
                <a:cs typeface="Trebuchet MS"/>
              </a:rPr>
              <a:t>all’</a:t>
            </a:r>
            <a:r>
              <a:rPr sz="1200" spc="-70" dirty="0">
                <a:solidFill>
                  <a:srgbClr val="1D1D1B"/>
                </a:solidFill>
                <a:latin typeface="Ubuntu" panose="020B0504030602030204" pitchFamily="34" charset="0"/>
                <a:cs typeface="Trebuchet MS"/>
              </a:rPr>
              <a:t>e</a:t>
            </a:r>
            <a:r>
              <a:rPr sz="1200" spc="-30" dirty="0">
                <a:solidFill>
                  <a:srgbClr val="1D1D1B"/>
                </a:solidFill>
                <a:latin typeface="Ubuntu" panose="020B0504030602030204" pitchFamily="34" charset="0"/>
                <a:cs typeface="Trebuchet MS"/>
              </a:rPr>
              <a:t>fficacia</a:t>
            </a:r>
            <a:r>
              <a:rPr sz="1200" spc="-60" dirty="0">
                <a:solidFill>
                  <a:srgbClr val="1D1D1B"/>
                </a:solidFill>
                <a:latin typeface="Ubuntu" panose="020B0504030602030204" pitchFamily="34" charset="0"/>
                <a:cs typeface="Trebuchet MS"/>
              </a:rPr>
              <a:t> </a:t>
            </a:r>
            <a:r>
              <a:rPr sz="1200" spc="-15" dirty="0">
                <a:solidFill>
                  <a:srgbClr val="1D1D1B"/>
                </a:solidFill>
                <a:latin typeface="Ubuntu" panose="020B0504030602030204" pitchFamily="34" charset="0"/>
                <a:cs typeface="Trebuchet MS"/>
              </a:rPr>
              <a:t>dell’azione</a:t>
            </a:r>
            <a:r>
              <a:rPr sz="1200" spc="-60" dirty="0">
                <a:solidFill>
                  <a:srgbClr val="1D1D1B"/>
                </a:solidFill>
                <a:latin typeface="Ubuntu" panose="020B0504030602030204" pitchFamily="34" charset="0"/>
                <a:cs typeface="Trebuchet MS"/>
              </a:rPr>
              <a:t> </a:t>
            </a:r>
            <a:r>
              <a:rPr sz="1200" spc="-5" dirty="0">
                <a:solidFill>
                  <a:srgbClr val="1D1D1B"/>
                </a:solidFill>
                <a:latin typeface="Ubuntu" panose="020B0504030602030204" pitchFamily="34" charset="0"/>
                <a:cs typeface="Trebuchet MS"/>
              </a:rPr>
              <a:t>della</a:t>
            </a:r>
            <a:r>
              <a:rPr sz="1200" spc="-60" dirty="0">
                <a:solidFill>
                  <a:srgbClr val="1D1D1B"/>
                </a:solidFill>
                <a:latin typeface="Ubuntu" panose="020B0504030602030204" pitchFamily="34" charset="0"/>
                <a:cs typeface="Trebuchet MS"/>
              </a:rPr>
              <a:t> F</a:t>
            </a:r>
            <a:r>
              <a:rPr sz="1200" spc="-5" dirty="0">
                <a:solidFill>
                  <a:srgbClr val="1D1D1B"/>
                </a:solidFill>
                <a:latin typeface="Ubuntu" panose="020B0504030602030204" pitchFamily="34" charset="0"/>
                <a:cs typeface="Trebuchet MS"/>
              </a:rPr>
              <a:t>ondazione.</a:t>
            </a:r>
            <a:endParaRPr sz="1200" dirty="0">
              <a:latin typeface="Ubuntu" panose="020B0504030602030204" pitchFamily="34" charset="0"/>
              <a:cs typeface="Trebuchet MS"/>
            </a:endParaRPr>
          </a:p>
        </p:txBody>
      </p:sp>
      <p:sp>
        <p:nvSpPr>
          <p:cNvPr id="11" name="object 5">
            <a:extLst>
              <a:ext uri="{FF2B5EF4-FFF2-40B4-BE49-F238E27FC236}">
                <a16:creationId xmlns:a16="http://schemas.microsoft.com/office/drawing/2014/main" id="{06B4A02A-8E61-48B1-E6DB-52F6A5B46C09}"/>
              </a:ext>
            </a:extLst>
          </p:cNvPr>
          <p:cNvSpPr/>
          <p:nvPr/>
        </p:nvSpPr>
        <p:spPr>
          <a:xfrm>
            <a:off x="4486708" y="1593991"/>
            <a:ext cx="343849" cy="436412"/>
          </a:xfrm>
          <a:custGeom>
            <a:avLst/>
            <a:gdLst/>
            <a:ahLst/>
            <a:cxnLst/>
            <a:rect l="l" t="t" r="r" b="b"/>
            <a:pathLst>
              <a:path w="257175" h="325754">
                <a:moveTo>
                  <a:pt x="24663" y="187617"/>
                </a:moveTo>
                <a:lnTo>
                  <a:pt x="10032" y="189483"/>
                </a:lnTo>
                <a:lnTo>
                  <a:pt x="8788" y="189814"/>
                </a:lnTo>
                <a:lnTo>
                  <a:pt x="1498" y="197370"/>
                </a:lnTo>
                <a:lnTo>
                  <a:pt x="0" y="203107"/>
                </a:lnTo>
                <a:lnTo>
                  <a:pt x="2616" y="210688"/>
                </a:lnTo>
                <a:lnTo>
                  <a:pt x="7625" y="218605"/>
                </a:lnTo>
                <a:lnTo>
                  <a:pt x="13144" y="225158"/>
                </a:lnTo>
                <a:lnTo>
                  <a:pt x="78285" y="292379"/>
                </a:lnTo>
                <a:lnTo>
                  <a:pt x="84642" y="298967"/>
                </a:lnTo>
                <a:lnTo>
                  <a:pt x="90957" y="305625"/>
                </a:lnTo>
                <a:lnTo>
                  <a:pt x="96367" y="311403"/>
                </a:lnTo>
                <a:lnTo>
                  <a:pt x="102349" y="316242"/>
                </a:lnTo>
                <a:lnTo>
                  <a:pt x="195960" y="325373"/>
                </a:lnTo>
                <a:lnTo>
                  <a:pt x="203458" y="324941"/>
                </a:lnTo>
                <a:lnTo>
                  <a:pt x="238991" y="307198"/>
                </a:lnTo>
                <a:lnTo>
                  <a:pt x="255460" y="276771"/>
                </a:lnTo>
                <a:lnTo>
                  <a:pt x="166281" y="276771"/>
                </a:lnTo>
                <a:lnTo>
                  <a:pt x="122326" y="231254"/>
                </a:lnTo>
                <a:lnTo>
                  <a:pt x="119481" y="226263"/>
                </a:lnTo>
                <a:lnTo>
                  <a:pt x="118316" y="219227"/>
                </a:lnTo>
                <a:lnTo>
                  <a:pt x="75742" y="219227"/>
                </a:lnTo>
                <a:lnTo>
                  <a:pt x="75036" y="218557"/>
                </a:lnTo>
                <a:lnTo>
                  <a:pt x="64998" y="208203"/>
                </a:lnTo>
                <a:lnTo>
                  <a:pt x="60121" y="203098"/>
                </a:lnTo>
                <a:lnTo>
                  <a:pt x="54537" y="198000"/>
                </a:lnTo>
                <a:lnTo>
                  <a:pt x="48429" y="193903"/>
                </a:lnTo>
                <a:lnTo>
                  <a:pt x="41796" y="190825"/>
                </a:lnTo>
                <a:lnTo>
                  <a:pt x="34632" y="188785"/>
                </a:lnTo>
                <a:lnTo>
                  <a:pt x="29667" y="187769"/>
                </a:lnTo>
                <a:lnTo>
                  <a:pt x="24663" y="187617"/>
                </a:lnTo>
                <a:close/>
              </a:path>
              <a:path w="257175" h="325754">
                <a:moveTo>
                  <a:pt x="256837" y="187426"/>
                </a:moveTo>
                <a:lnTo>
                  <a:pt x="193992" y="187426"/>
                </a:lnTo>
                <a:lnTo>
                  <a:pt x="200558" y="189890"/>
                </a:lnTo>
                <a:lnTo>
                  <a:pt x="210883" y="199885"/>
                </a:lnTo>
                <a:lnTo>
                  <a:pt x="213702" y="205689"/>
                </a:lnTo>
                <a:lnTo>
                  <a:pt x="215201" y="221233"/>
                </a:lnTo>
                <a:lnTo>
                  <a:pt x="212559" y="228726"/>
                </a:lnTo>
                <a:lnTo>
                  <a:pt x="206717" y="234861"/>
                </a:lnTo>
                <a:lnTo>
                  <a:pt x="167043" y="276047"/>
                </a:lnTo>
                <a:lnTo>
                  <a:pt x="166281" y="276771"/>
                </a:lnTo>
                <a:lnTo>
                  <a:pt x="255460" y="276771"/>
                </a:lnTo>
                <a:lnTo>
                  <a:pt x="256552" y="269113"/>
                </a:lnTo>
                <a:lnTo>
                  <a:pt x="256806" y="265493"/>
                </a:lnTo>
                <a:lnTo>
                  <a:pt x="256837" y="187426"/>
                </a:lnTo>
                <a:close/>
              </a:path>
              <a:path w="257175" h="325754">
                <a:moveTo>
                  <a:pt x="96735" y="25222"/>
                </a:moveTo>
                <a:lnTo>
                  <a:pt x="75742" y="219227"/>
                </a:lnTo>
                <a:lnTo>
                  <a:pt x="118316" y="219227"/>
                </a:lnTo>
                <a:lnTo>
                  <a:pt x="117195" y="212458"/>
                </a:lnTo>
                <a:lnTo>
                  <a:pt x="118770" y="205308"/>
                </a:lnTo>
                <a:lnTo>
                  <a:pt x="127838" y="192582"/>
                </a:lnTo>
                <a:lnTo>
                  <a:pt x="133997" y="188887"/>
                </a:lnTo>
                <a:lnTo>
                  <a:pt x="149059" y="186982"/>
                </a:lnTo>
                <a:lnTo>
                  <a:pt x="256837" y="186982"/>
                </a:lnTo>
                <a:lnTo>
                  <a:pt x="256845" y="144792"/>
                </a:lnTo>
                <a:lnTo>
                  <a:pt x="164249" y="144792"/>
                </a:lnTo>
                <a:lnTo>
                  <a:pt x="163731" y="144411"/>
                </a:lnTo>
                <a:lnTo>
                  <a:pt x="118173" y="144411"/>
                </a:lnTo>
                <a:lnTo>
                  <a:pt x="113550" y="142544"/>
                </a:lnTo>
                <a:lnTo>
                  <a:pt x="112039" y="140246"/>
                </a:lnTo>
                <a:lnTo>
                  <a:pt x="111963" y="34556"/>
                </a:lnTo>
                <a:lnTo>
                  <a:pt x="105308" y="26530"/>
                </a:lnTo>
                <a:lnTo>
                  <a:pt x="96735" y="25222"/>
                </a:lnTo>
                <a:close/>
              </a:path>
              <a:path w="257175" h="325754">
                <a:moveTo>
                  <a:pt x="256837" y="186982"/>
                </a:moveTo>
                <a:lnTo>
                  <a:pt x="149059" y="186982"/>
                </a:lnTo>
                <a:lnTo>
                  <a:pt x="155816" y="189102"/>
                </a:lnTo>
                <a:lnTo>
                  <a:pt x="163372" y="195541"/>
                </a:lnTo>
                <a:lnTo>
                  <a:pt x="164972" y="197078"/>
                </a:lnTo>
                <a:lnTo>
                  <a:pt x="166585" y="198564"/>
                </a:lnTo>
                <a:lnTo>
                  <a:pt x="167335" y="197738"/>
                </a:lnTo>
                <a:lnTo>
                  <a:pt x="168351" y="196468"/>
                </a:lnTo>
                <a:lnTo>
                  <a:pt x="174269" y="190665"/>
                </a:lnTo>
                <a:lnTo>
                  <a:pt x="179933" y="188074"/>
                </a:lnTo>
                <a:lnTo>
                  <a:pt x="193992" y="187426"/>
                </a:lnTo>
                <a:lnTo>
                  <a:pt x="256837" y="187426"/>
                </a:lnTo>
                <a:lnTo>
                  <a:pt x="256837" y="186982"/>
                </a:lnTo>
                <a:close/>
              </a:path>
              <a:path w="257175" h="325754">
                <a:moveTo>
                  <a:pt x="187041" y="12802"/>
                </a:moveTo>
                <a:lnTo>
                  <a:pt x="172265" y="140436"/>
                </a:lnTo>
                <a:lnTo>
                  <a:pt x="170637" y="142786"/>
                </a:lnTo>
                <a:lnTo>
                  <a:pt x="164249" y="144792"/>
                </a:lnTo>
                <a:lnTo>
                  <a:pt x="256845" y="144792"/>
                </a:lnTo>
                <a:lnTo>
                  <a:pt x="256845" y="144271"/>
                </a:lnTo>
                <a:lnTo>
                  <a:pt x="213880" y="144271"/>
                </a:lnTo>
                <a:lnTo>
                  <a:pt x="209791" y="142100"/>
                </a:lnTo>
                <a:lnTo>
                  <a:pt x="208835" y="140436"/>
                </a:lnTo>
                <a:lnTo>
                  <a:pt x="208756" y="140246"/>
                </a:lnTo>
                <a:lnTo>
                  <a:pt x="208617" y="138696"/>
                </a:lnTo>
                <a:lnTo>
                  <a:pt x="208533" y="22428"/>
                </a:lnTo>
                <a:lnTo>
                  <a:pt x="202933" y="14947"/>
                </a:lnTo>
                <a:lnTo>
                  <a:pt x="194246" y="12941"/>
                </a:lnTo>
                <a:lnTo>
                  <a:pt x="187041" y="12802"/>
                </a:lnTo>
                <a:close/>
              </a:path>
              <a:path w="257175" h="325754">
                <a:moveTo>
                  <a:pt x="144221" y="0"/>
                </a:moveTo>
                <a:lnTo>
                  <a:pt x="140042" y="0"/>
                </a:lnTo>
                <a:lnTo>
                  <a:pt x="138556" y="419"/>
                </a:lnTo>
                <a:lnTo>
                  <a:pt x="137007" y="673"/>
                </a:lnTo>
                <a:lnTo>
                  <a:pt x="123896" y="139471"/>
                </a:lnTo>
                <a:lnTo>
                  <a:pt x="123748" y="140436"/>
                </a:lnTo>
                <a:lnTo>
                  <a:pt x="120624" y="143814"/>
                </a:lnTo>
                <a:lnTo>
                  <a:pt x="118173" y="144411"/>
                </a:lnTo>
                <a:lnTo>
                  <a:pt x="163731" y="144411"/>
                </a:lnTo>
                <a:lnTo>
                  <a:pt x="160593" y="142100"/>
                </a:lnTo>
                <a:lnTo>
                  <a:pt x="160468" y="141503"/>
                </a:lnTo>
                <a:lnTo>
                  <a:pt x="160350" y="138696"/>
                </a:lnTo>
                <a:lnTo>
                  <a:pt x="160299" y="13830"/>
                </a:lnTo>
                <a:lnTo>
                  <a:pt x="158534" y="9055"/>
                </a:lnTo>
                <a:lnTo>
                  <a:pt x="151917" y="2451"/>
                </a:lnTo>
                <a:lnTo>
                  <a:pt x="148615" y="736"/>
                </a:lnTo>
                <a:lnTo>
                  <a:pt x="144589" y="165"/>
                </a:lnTo>
                <a:lnTo>
                  <a:pt x="144411" y="63"/>
                </a:lnTo>
                <a:lnTo>
                  <a:pt x="144221" y="0"/>
                </a:lnTo>
                <a:close/>
              </a:path>
              <a:path w="257175" h="325754">
                <a:moveTo>
                  <a:pt x="239966" y="61264"/>
                </a:moveTo>
                <a:lnTo>
                  <a:pt x="226631" y="65608"/>
                </a:lnTo>
                <a:lnTo>
                  <a:pt x="222554" y="70484"/>
                </a:lnTo>
                <a:lnTo>
                  <a:pt x="220637" y="78930"/>
                </a:lnTo>
                <a:lnTo>
                  <a:pt x="220560" y="139471"/>
                </a:lnTo>
                <a:lnTo>
                  <a:pt x="219875" y="141503"/>
                </a:lnTo>
                <a:lnTo>
                  <a:pt x="215925" y="144132"/>
                </a:lnTo>
                <a:lnTo>
                  <a:pt x="213880" y="144271"/>
                </a:lnTo>
                <a:lnTo>
                  <a:pt x="256845" y="144271"/>
                </a:lnTo>
                <a:lnTo>
                  <a:pt x="256857" y="76619"/>
                </a:lnTo>
                <a:lnTo>
                  <a:pt x="255219" y="71640"/>
                </a:lnTo>
                <a:lnTo>
                  <a:pt x="246049" y="62826"/>
                </a:lnTo>
                <a:lnTo>
                  <a:pt x="239966" y="61264"/>
                </a:lnTo>
                <a:close/>
              </a:path>
            </a:pathLst>
          </a:custGeom>
          <a:solidFill>
            <a:schemeClr val="accent2"/>
          </a:solidFill>
          <a:ln>
            <a:solidFill>
              <a:schemeClr val="accent2"/>
            </a:solidFill>
          </a:ln>
          <a:effectLst>
            <a:outerShdw blurRad="50800" dist="50800" dir="5400000" algn="ctr" rotWithShape="0">
              <a:schemeClr val="accent2"/>
            </a:outerShdw>
          </a:effectLst>
        </p:spPr>
        <p:txBody>
          <a:bodyPr wrap="square" lIns="0" tIns="0" rIns="0" bIns="0" rtlCol="0"/>
          <a:lstStyle/>
          <a:p>
            <a:endParaRPr dirty="0">
              <a:ln>
                <a:solidFill>
                  <a:srgbClr val="FFC000"/>
                </a:solidFill>
              </a:ln>
              <a:solidFill>
                <a:schemeClr val="bg1"/>
              </a:solidFill>
              <a:highlight>
                <a:srgbClr val="FF0000"/>
              </a:highlight>
            </a:endParaRPr>
          </a:p>
        </p:txBody>
      </p:sp>
      <p:sp>
        <p:nvSpPr>
          <p:cNvPr id="12" name="object 7">
            <a:extLst>
              <a:ext uri="{FF2B5EF4-FFF2-40B4-BE49-F238E27FC236}">
                <a16:creationId xmlns:a16="http://schemas.microsoft.com/office/drawing/2014/main" id="{FECE2AFA-3456-3605-0638-B1E45D5EAB72}"/>
              </a:ext>
            </a:extLst>
          </p:cNvPr>
          <p:cNvSpPr/>
          <p:nvPr/>
        </p:nvSpPr>
        <p:spPr>
          <a:xfrm>
            <a:off x="4461528" y="2653595"/>
            <a:ext cx="454466" cy="519430"/>
          </a:xfrm>
          <a:custGeom>
            <a:avLst/>
            <a:gdLst/>
            <a:ahLst/>
            <a:cxnLst/>
            <a:rect l="l" t="t" r="r" b="b"/>
            <a:pathLst>
              <a:path w="272415" h="255904">
                <a:moveTo>
                  <a:pt x="134978" y="0"/>
                </a:moveTo>
                <a:lnTo>
                  <a:pt x="90217" y="6561"/>
                </a:lnTo>
                <a:lnTo>
                  <a:pt x="51978" y="26064"/>
                </a:lnTo>
                <a:lnTo>
                  <a:pt x="22621" y="56043"/>
                </a:lnTo>
                <a:lnTo>
                  <a:pt x="4506" y="94032"/>
                </a:lnTo>
                <a:lnTo>
                  <a:pt x="19" y="137287"/>
                </a:lnTo>
                <a:lnTo>
                  <a:pt x="0" y="137604"/>
                </a:lnTo>
                <a:lnTo>
                  <a:pt x="10055" y="178137"/>
                </a:lnTo>
                <a:lnTo>
                  <a:pt x="32608" y="212564"/>
                </a:lnTo>
                <a:lnTo>
                  <a:pt x="64846" y="238510"/>
                </a:lnTo>
                <a:lnTo>
                  <a:pt x="103967" y="253635"/>
                </a:lnTo>
                <a:lnTo>
                  <a:pt x="147170" y="255600"/>
                </a:lnTo>
                <a:lnTo>
                  <a:pt x="158210" y="253411"/>
                </a:lnTo>
                <a:lnTo>
                  <a:pt x="169092" y="249932"/>
                </a:lnTo>
                <a:lnTo>
                  <a:pt x="179833" y="245734"/>
                </a:lnTo>
                <a:lnTo>
                  <a:pt x="196408" y="239001"/>
                </a:lnTo>
                <a:lnTo>
                  <a:pt x="200447" y="238315"/>
                </a:lnTo>
                <a:lnTo>
                  <a:pt x="258215" y="238315"/>
                </a:lnTo>
                <a:lnTo>
                  <a:pt x="255600" y="235414"/>
                </a:lnTo>
                <a:lnTo>
                  <a:pt x="249609" y="225413"/>
                </a:lnTo>
                <a:lnTo>
                  <a:pt x="245808" y="214481"/>
                </a:lnTo>
                <a:lnTo>
                  <a:pt x="244224" y="202641"/>
                </a:lnTo>
                <a:lnTo>
                  <a:pt x="244084" y="199085"/>
                </a:lnTo>
                <a:lnTo>
                  <a:pt x="245443" y="195008"/>
                </a:lnTo>
                <a:lnTo>
                  <a:pt x="247373" y="191897"/>
                </a:lnTo>
                <a:lnTo>
                  <a:pt x="262060" y="160030"/>
                </a:lnTo>
                <a:lnTo>
                  <a:pt x="264253" y="145732"/>
                </a:lnTo>
                <a:lnTo>
                  <a:pt x="70056" y="145732"/>
                </a:lnTo>
                <a:lnTo>
                  <a:pt x="63205" y="144338"/>
                </a:lnTo>
                <a:lnTo>
                  <a:pt x="57304" y="140403"/>
                </a:lnTo>
                <a:lnTo>
                  <a:pt x="53181" y="134722"/>
                </a:lnTo>
                <a:lnTo>
                  <a:pt x="51719" y="128320"/>
                </a:lnTo>
                <a:lnTo>
                  <a:pt x="51739" y="127787"/>
                </a:lnTo>
                <a:lnTo>
                  <a:pt x="132743" y="110515"/>
                </a:lnTo>
                <a:lnTo>
                  <a:pt x="264427" y="110515"/>
                </a:lnTo>
                <a:lnTo>
                  <a:pt x="262343" y="96126"/>
                </a:lnTo>
                <a:lnTo>
                  <a:pt x="248440" y="64452"/>
                </a:lnTo>
                <a:lnTo>
                  <a:pt x="227406" y="36831"/>
                </a:lnTo>
                <a:lnTo>
                  <a:pt x="201296" y="16819"/>
                </a:lnTo>
                <a:lnTo>
                  <a:pt x="170393" y="4511"/>
                </a:lnTo>
                <a:lnTo>
                  <a:pt x="134978" y="0"/>
                </a:lnTo>
                <a:close/>
              </a:path>
              <a:path w="272415" h="255904">
                <a:moveTo>
                  <a:pt x="258215" y="238315"/>
                </a:moveTo>
                <a:lnTo>
                  <a:pt x="200447" y="238315"/>
                </a:lnTo>
                <a:lnTo>
                  <a:pt x="206225" y="241757"/>
                </a:lnTo>
                <a:lnTo>
                  <a:pt x="219259" y="248157"/>
                </a:lnTo>
                <a:lnTo>
                  <a:pt x="232982" y="252323"/>
                </a:lnTo>
                <a:lnTo>
                  <a:pt x="247093" y="254317"/>
                </a:lnTo>
                <a:lnTo>
                  <a:pt x="261762" y="254266"/>
                </a:lnTo>
                <a:lnTo>
                  <a:pt x="264353" y="254088"/>
                </a:lnTo>
                <a:lnTo>
                  <a:pt x="266906" y="253352"/>
                </a:lnTo>
                <a:lnTo>
                  <a:pt x="272418" y="252323"/>
                </a:lnTo>
                <a:lnTo>
                  <a:pt x="268036" y="248348"/>
                </a:lnTo>
                <a:lnTo>
                  <a:pt x="265877" y="246430"/>
                </a:lnTo>
                <a:lnTo>
                  <a:pt x="263756" y="244462"/>
                </a:lnTo>
                <a:lnTo>
                  <a:pt x="258215" y="238315"/>
                </a:lnTo>
                <a:close/>
              </a:path>
              <a:path w="272415" h="255904">
                <a:moveTo>
                  <a:pt x="132684" y="110528"/>
                </a:moveTo>
                <a:lnTo>
                  <a:pt x="70183" y="110528"/>
                </a:lnTo>
                <a:lnTo>
                  <a:pt x="77066" y="112173"/>
                </a:lnTo>
                <a:lnTo>
                  <a:pt x="82883" y="116274"/>
                </a:lnTo>
                <a:lnTo>
                  <a:pt x="86842" y="122033"/>
                </a:lnTo>
                <a:lnTo>
                  <a:pt x="88153" y="128651"/>
                </a:lnTo>
                <a:lnTo>
                  <a:pt x="87785" y="137604"/>
                </a:lnTo>
                <a:lnTo>
                  <a:pt x="79378" y="145542"/>
                </a:lnTo>
                <a:lnTo>
                  <a:pt x="70056" y="145732"/>
                </a:lnTo>
                <a:lnTo>
                  <a:pt x="133111" y="145732"/>
                </a:lnTo>
                <a:lnTo>
                  <a:pt x="126196" y="144417"/>
                </a:lnTo>
                <a:lnTo>
                  <a:pt x="120246" y="140584"/>
                </a:lnTo>
                <a:lnTo>
                  <a:pt x="116059" y="134972"/>
                </a:lnTo>
                <a:lnTo>
                  <a:pt x="114511" y="128651"/>
                </a:lnTo>
                <a:lnTo>
                  <a:pt x="114548" y="127787"/>
                </a:lnTo>
                <a:lnTo>
                  <a:pt x="115911" y="121666"/>
                </a:lnTo>
                <a:lnTo>
                  <a:pt x="119981" y="115970"/>
                </a:lnTo>
                <a:lnTo>
                  <a:pt x="125854" y="111997"/>
                </a:lnTo>
                <a:lnTo>
                  <a:pt x="132684" y="110528"/>
                </a:lnTo>
                <a:close/>
              </a:path>
              <a:path w="272415" h="255904">
                <a:moveTo>
                  <a:pt x="195214" y="110515"/>
                </a:moveTo>
                <a:lnTo>
                  <a:pt x="132743" y="110515"/>
                </a:lnTo>
                <a:lnTo>
                  <a:pt x="139619" y="112045"/>
                </a:lnTo>
                <a:lnTo>
                  <a:pt x="145470" y="116057"/>
                </a:lnTo>
                <a:lnTo>
                  <a:pt x="149504" y="121772"/>
                </a:lnTo>
                <a:lnTo>
                  <a:pt x="150796" y="127787"/>
                </a:lnTo>
                <a:lnTo>
                  <a:pt x="150809" y="134418"/>
                </a:lnTo>
                <a:lnTo>
                  <a:pt x="150752" y="137287"/>
                </a:lnTo>
                <a:lnTo>
                  <a:pt x="142319" y="145478"/>
                </a:lnTo>
                <a:lnTo>
                  <a:pt x="133111" y="145732"/>
                </a:lnTo>
                <a:lnTo>
                  <a:pt x="195392" y="145732"/>
                </a:lnTo>
                <a:lnTo>
                  <a:pt x="188513" y="144166"/>
                </a:lnTo>
                <a:lnTo>
                  <a:pt x="182684" y="140136"/>
                </a:lnTo>
                <a:lnTo>
                  <a:pt x="178692" y="134418"/>
                </a:lnTo>
                <a:lnTo>
                  <a:pt x="177320" y="127787"/>
                </a:lnTo>
                <a:lnTo>
                  <a:pt x="177574" y="118884"/>
                </a:lnTo>
                <a:lnTo>
                  <a:pt x="186058" y="110693"/>
                </a:lnTo>
                <a:lnTo>
                  <a:pt x="195214" y="110515"/>
                </a:lnTo>
                <a:close/>
              </a:path>
              <a:path w="272415" h="255904">
                <a:moveTo>
                  <a:pt x="264427" y="110515"/>
                </a:moveTo>
                <a:lnTo>
                  <a:pt x="195214" y="110515"/>
                </a:lnTo>
                <a:lnTo>
                  <a:pt x="202104" y="111889"/>
                </a:lnTo>
                <a:lnTo>
                  <a:pt x="208027" y="115774"/>
                </a:lnTo>
                <a:lnTo>
                  <a:pt x="212184" y="121411"/>
                </a:lnTo>
                <a:lnTo>
                  <a:pt x="213718" y="127787"/>
                </a:lnTo>
                <a:lnTo>
                  <a:pt x="213721" y="128320"/>
                </a:lnTo>
                <a:lnTo>
                  <a:pt x="212332" y="134418"/>
                </a:lnTo>
                <a:lnTo>
                  <a:pt x="212247" y="134722"/>
                </a:lnTo>
                <a:lnTo>
                  <a:pt x="208168" y="140360"/>
                </a:lnTo>
                <a:lnTo>
                  <a:pt x="202277" y="144295"/>
                </a:lnTo>
                <a:lnTo>
                  <a:pt x="195392" y="145732"/>
                </a:lnTo>
                <a:lnTo>
                  <a:pt x="264253" y="145732"/>
                </a:lnTo>
                <a:lnTo>
                  <a:pt x="266873" y="128651"/>
                </a:lnTo>
                <a:lnTo>
                  <a:pt x="266929" y="127787"/>
                </a:lnTo>
                <a:lnTo>
                  <a:pt x="264427" y="110515"/>
                </a:lnTo>
                <a:close/>
              </a:path>
            </a:pathLst>
          </a:custGeom>
          <a:solidFill>
            <a:schemeClr val="accent2"/>
          </a:solidFill>
        </p:spPr>
        <p:txBody>
          <a:bodyPr wrap="square" lIns="0" tIns="0" rIns="0" bIns="0" rtlCol="0"/>
          <a:lstStyle/>
          <a:p>
            <a:endParaRPr dirty="0">
              <a:solidFill>
                <a:schemeClr val="accent2">
                  <a:lumMod val="60000"/>
                  <a:lumOff val="40000"/>
                </a:schemeClr>
              </a:solidFill>
              <a:highlight>
                <a:srgbClr val="F08C25"/>
              </a:highlight>
            </a:endParaRPr>
          </a:p>
        </p:txBody>
      </p:sp>
      <p:sp>
        <p:nvSpPr>
          <p:cNvPr id="13" name="object 10">
            <a:extLst>
              <a:ext uri="{FF2B5EF4-FFF2-40B4-BE49-F238E27FC236}">
                <a16:creationId xmlns:a16="http://schemas.microsoft.com/office/drawing/2014/main" id="{61B056C5-97EB-E38C-4F08-244804AE15A6}"/>
              </a:ext>
            </a:extLst>
          </p:cNvPr>
          <p:cNvSpPr/>
          <p:nvPr/>
        </p:nvSpPr>
        <p:spPr>
          <a:xfrm>
            <a:off x="4526491" y="3989338"/>
            <a:ext cx="389503" cy="325755"/>
          </a:xfrm>
          <a:custGeom>
            <a:avLst/>
            <a:gdLst/>
            <a:ahLst/>
            <a:cxnLst/>
            <a:rect l="l" t="t" r="r" b="b"/>
            <a:pathLst>
              <a:path w="170180" h="325754">
                <a:moveTo>
                  <a:pt x="164833" y="0"/>
                </a:moveTo>
                <a:lnTo>
                  <a:pt x="158369" y="0"/>
                </a:lnTo>
                <a:lnTo>
                  <a:pt x="151904" y="0"/>
                </a:lnTo>
                <a:lnTo>
                  <a:pt x="146659" y="5245"/>
                </a:lnTo>
                <a:lnTo>
                  <a:pt x="146659" y="53987"/>
                </a:lnTo>
                <a:lnTo>
                  <a:pt x="121437" y="73367"/>
                </a:lnTo>
                <a:lnTo>
                  <a:pt x="121437" y="72669"/>
                </a:lnTo>
                <a:lnTo>
                  <a:pt x="47713" y="72669"/>
                </a:lnTo>
                <a:lnTo>
                  <a:pt x="23406" y="53987"/>
                </a:lnTo>
                <a:lnTo>
                  <a:pt x="23406" y="5245"/>
                </a:lnTo>
                <a:lnTo>
                  <a:pt x="18173" y="0"/>
                </a:lnTo>
                <a:lnTo>
                  <a:pt x="5232" y="0"/>
                </a:lnTo>
                <a:lnTo>
                  <a:pt x="0" y="5245"/>
                </a:lnTo>
                <a:lnTo>
                  <a:pt x="0" y="63385"/>
                </a:lnTo>
                <a:lnTo>
                  <a:pt x="1689" y="66814"/>
                </a:lnTo>
                <a:lnTo>
                  <a:pt x="44373" y="99440"/>
                </a:lnTo>
                <a:lnTo>
                  <a:pt x="44373" y="317423"/>
                </a:lnTo>
                <a:lnTo>
                  <a:pt x="52235" y="325285"/>
                </a:lnTo>
                <a:lnTo>
                  <a:pt x="71627" y="325285"/>
                </a:lnTo>
                <a:lnTo>
                  <a:pt x="79489" y="317423"/>
                </a:lnTo>
                <a:lnTo>
                  <a:pt x="79489" y="202882"/>
                </a:lnTo>
                <a:lnTo>
                  <a:pt x="79692" y="200291"/>
                </a:lnTo>
                <a:lnTo>
                  <a:pt x="81787" y="198221"/>
                </a:lnTo>
                <a:lnTo>
                  <a:pt x="87134" y="198221"/>
                </a:lnTo>
                <a:lnTo>
                  <a:pt x="89331" y="200418"/>
                </a:lnTo>
                <a:lnTo>
                  <a:pt x="89242" y="317423"/>
                </a:lnTo>
                <a:lnTo>
                  <a:pt x="97104" y="325285"/>
                </a:lnTo>
                <a:lnTo>
                  <a:pt x="116497" y="325285"/>
                </a:lnTo>
                <a:lnTo>
                  <a:pt x="124358" y="317423"/>
                </a:lnTo>
                <a:lnTo>
                  <a:pt x="124358" y="100152"/>
                </a:lnTo>
                <a:lnTo>
                  <a:pt x="125844" y="99517"/>
                </a:lnTo>
                <a:lnTo>
                  <a:pt x="168376" y="66814"/>
                </a:lnTo>
                <a:lnTo>
                  <a:pt x="170078" y="63385"/>
                </a:lnTo>
                <a:lnTo>
                  <a:pt x="170078" y="5245"/>
                </a:lnTo>
                <a:lnTo>
                  <a:pt x="164833" y="0"/>
                </a:lnTo>
                <a:close/>
              </a:path>
            </a:pathLst>
          </a:custGeom>
          <a:solidFill>
            <a:schemeClr val="accent2"/>
          </a:solidFill>
        </p:spPr>
        <p:txBody>
          <a:bodyPr wrap="square" lIns="0" tIns="0" rIns="0" bIns="0" rtlCol="0"/>
          <a:lstStyle/>
          <a:p>
            <a:endParaRPr dirty="0"/>
          </a:p>
        </p:txBody>
      </p:sp>
      <p:grpSp>
        <p:nvGrpSpPr>
          <p:cNvPr id="14" name="object 2">
            <a:extLst>
              <a:ext uri="{FF2B5EF4-FFF2-40B4-BE49-F238E27FC236}">
                <a16:creationId xmlns:a16="http://schemas.microsoft.com/office/drawing/2014/main" id="{4876AD84-4941-A364-07CF-75F53C188555}"/>
              </a:ext>
            </a:extLst>
          </p:cNvPr>
          <p:cNvGrpSpPr/>
          <p:nvPr/>
        </p:nvGrpSpPr>
        <p:grpSpPr>
          <a:xfrm>
            <a:off x="4461528" y="3813059"/>
            <a:ext cx="519430" cy="1412918"/>
            <a:chOff x="864001" y="6931640"/>
            <a:chExt cx="519430" cy="1412918"/>
          </a:xfrm>
        </p:grpSpPr>
        <p:pic>
          <p:nvPicPr>
            <p:cNvPr id="19" name="object 9">
              <a:extLst>
                <a:ext uri="{FF2B5EF4-FFF2-40B4-BE49-F238E27FC236}">
                  <a16:creationId xmlns:a16="http://schemas.microsoft.com/office/drawing/2014/main" id="{D764D4E8-3749-F20E-0C1F-62B559ACC6FA}"/>
                </a:ext>
              </a:extLst>
            </p:cNvPr>
            <p:cNvPicPr/>
            <p:nvPr/>
          </p:nvPicPr>
          <p:blipFill>
            <a:blip r:embed="rId2" cstate="print"/>
            <a:stretch>
              <a:fillRect/>
            </a:stretch>
          </p:blipFill>
          <p:spPr>
            <a:xfrm>
              <a:off x="1087671" y="6931640"/>
              <a:ext cx="76276" cy="76276"/>
            </a:xfrm>
            <a:prstGeom prst="rect">
              <a:avLst/>
            </a:prstGeom>
          </p:spPr>
        </p:pic>
        <p:sp>
          <p:nvSpPr>
            <p:cNvPr id="20" name="object 11">
              <a:extLst>
                <a:ext uri="{FF2B5EF4-FFF2-40B4-BE49-F238E27FC236}">
                  <a16:creationId xmlns:a16="http://schemas.microsoft.com/office/drawing/2014/main" id="{48C21D2D-8AAF-B8CA-B692-BCAA00846AF4}"/>
                </a:ext>
              </a:extLst>
            </p:cNvPr>
            <p:cNvSpPr/>
            <p:nvPr/>
          </p:nvSpPr>
          <p:spPr>
            <a:xfrm>
              <a:off x="864001" y="7825128"/>
              <a:ext cx="519430" cy="519430"/>
            </a:xfrm>
            <a:custGeom>
              <a:avLst/>
              <a:gdLst/>
              <a:ahLst/>
              <a:cxnLst/>
              <a:rect l="l" t="t" r="r" b="b"/>
              <a:pathLst>
                <a:path w="519430" h="519429">
                  <a:moveTo>
                    <a:pt x="259587" y="0"/>
                  </a:moveTo>
                  <a:lnTo>
                    <a:pt x="212925" y="4182"/>
                  </a:lnTo>
                  <a:lnTo>
                    <a:pt x="169007" y="16240"/>
                  </a:lnTo>
                  <a:lnTo>
                    <a:pt x="128567" y="35440"/>
                  </a:lnTo>
                  <a:lnTo>
                    <a:pt x="92337" y="61050"/>
                  </a:lnTo>
                  <a:lnTo>
                    <a:pt x="61050" y="92337"/>
                  </a:lnTo>
                  <a:lnTo>
                    <a:pt x="35440" y="128567"/>
                  </a:lnTo>
                  <a:lnTo>
                    <a:pt x="16240" y="169007"/>
                  </a:lnTo>
                  <a:lnTo>
                    <a:pt x="4182" y="212925"/>
                  </a:lnTo>
                  <a:lnTo>
                    <a:pt x="0" y="259587"/>
                  </a:lnTo>
                  <a:lnTo>
                    <a:pt x="4182" y="306250"/>
                  </a:lnTo>
                  <a:lnTo>
                    <a:pt x="16240" y="350168"/>
                  </a:lnTo>
                  <a:lnTo>
                    <a:pt x="35440" y="390608"/>
                  </a:lnTo>
                  <a:lnTo>
                    <a:pt x="61050" y="426838"/>
                  </a:lnTo>
                  <a:lnTo>
                    <a:pt x="92337" y="458125"/>
                  </a:lnTo>
                  <a:lnTo>
                    <a:pt x="128567" y="483735"/>
                  </a:lnTo>
                  <a:lnTo>
                    <a:pt x="169007" y="502935"/>
                  </a:lnTo>
                  <a:lnTo>
                    <a:pt x="212925" y="514993"/>
                  </a:lnTo>
                  <a:lnTo>
                    <a:pt x="259587" y="519175"/>
                  </a:lnTo>
                  <a:lnTo>
                    <a:pt x="306250" y="514993"/>
                  </a:lnTo>
                  <a:lnTo>
                    <a:pt x="350168" y="502935"/>
                  </a:lnTo>
                  <a:lnTo>
                    <a:pt x="390608" y="483735"/>
                  </a:lnTo>
                  <a:lnTo>
                    <a:pt x="426838" y="458125"/>
                  </a:lnTo>
                  <a:lnTo>
                    <a:pt x="458125" y="426838"/>
                  </a:lnTo>
                  <a:lnTo>
                    <a:pt x="483735" y="390608"/>
                  </a:lnTo>
                  <a:lnTo>
                    <a:pt x="502935" y="350168"/>
                  </a:lnTo>
                  <a:lnTo>
                    <a:pt x="514993" y="306250"/>
                  </a:lnTo>
                  <a:lnTo>
                    <a:pt x="519175" y="259587"/>
                  </a:lnTo>
                  <a:lnTo>
                    <a:pt x="514993" y="212925"/>
                  </a:lnTo>
                  <a:lnTo>
                    <a:pt x="502935" y="169007"/>
                  </a:lnTo>
                  <a:lnTo>
                    <a:pt x="483735" y="128567"/>
                  </a:lnTo>
                  <a:lnTo>
                    <a:pt x="458125" y="92337"/>
                  </a:lnTo>
                  <a:lnTo>
                    <a:pt x="426838" y="61050"/>
                  </a:lnTo>
                  <a:lnTo>
                    <a:pt x="390608" y="35440"/>
                  </a:lnTo>
                  <a:lnTo>
                    <a:pt x="350168" y="16240"/>
                  </a:lnTo>
                  <a:lnTo>
                    <a:pt x="306250" y="4182"/>
                  </a:lnTo>
                  <a:lnTo>
                    <a:pt x="259587" y="0"/>
                  </a:lnTo>
                  <a:close/>
                </a:path>
              </a:pathLst>
            </a:custGeom>
            <a:solidFill>
              <a:srgbClr val="F9BA73"/>
            </a:solidFill>
          </p:spPr>
          <p:txBody>
            <a:bodyPr wrap="square" lIns="0" tIns="0" rIns="0" bIns="0" rtlCol="0"/>
            <a:lstStyle/>
            <a:p>
              <a:endParaRPr/>
            </a:p>
          </p:txBody>
        </p:sp>
        <p:sp>
          <p:nvSpPr>
            <p:cNvPr id="21" name="object 12">
              <a:extLst>
                <a:ext uri="{FF2B5EF4-FFF2-40B4-BE49-F238E27FC236}">
                  <a16:creationId xmlns:a16="http://schemas.microsoft.com/office/drawing/2014/main" id="{FC7C6C74-62CE-EC4C-79FA-E2FA31AAA098}"/>
                </a:ext>
              </a:extLst>
            </p:cNvPr>
            <p:cNvSpPr/>
            <p:nvPr/>
          </p:nvSpPr>
          <p:spPr>
            <a:xfrm>
              <a:off x="1017765" y="7926971"/>
              <a:ext cx="215265" cy="315595"/>
            </a:xfrm>
            <a:custGeom>
              <a:avLst/>
              <a:gdLst/>
              <a:ahLst/>
              <a:cxnLst/>
              <a:rect l="l" t="t" r="r" b="b"/>
              <a:pathLst>
                <a:path w="215265" h="315595">
                  <a:moveTo>
                    <a:pt x="101917" y="181762"/>
                  </a:moveTo>
                  <a:lnTo>
                    <a:pt x="101612" y="175412"/>
                  </a:lnTo>
                  <a:lnTo>
                    <a:pt x="101612" y="174574"/>
                  </a:lnTo>
                  <a:lnTo>
                    <a:pt x="101904" y="166941"/>
                  </a:lnTo>
                  <a:lnTo>
                    <a:pt x="100914" y="162217"/>
                  </a:lnTo>
                  <a:lnTo>
                    <a:pt x="97142" y="158673"/>
                  </a:lnTo>
                  <a:lnTo>
                    <a:pt x="96227" y="157607"/>
                  </a:lnTo>
                  <a:lnTo>
                    <a:pt x="95402" y="157200"/>
                  </a:lnTo>
                  <a:lnTo>
                    <a:pt x="93637" y="157073"/>
                  </a:lnTo>
                  <a:lnTo>
                    <a:pt x="92760" y="157403"/>
                  </a:lnTo>
                  <a:lnTo>
                    <a:pt x="91757" y="158305"/>
                  </a:lnTo>
                  <a:lnTo>
                    <a:pt x="86791" y="161848"/>
                  </a:lnTo>
                  <a:lnTo>
                    <a:pt x="86080" y="170903"/>
                  </a:lnTo>
                  <a:lnTo>
                    <a:pt x="86080" y="177495"/>
                  </a:lnTo>
                  <a:lnTo>
                    <a:pt x="86817" y="186486"/>
                  </a:lnTo>
                  <a:lnTo>
                    <a:pt x="91668" y="190131"/>
                  </a:lnTo>
                  <a:lnTo>
                    <a:pt x="92633" y="191046"/>
                  </a:lnTo>
                  <a:lnTo>
                    <a:pt x="93446" y="191363"/>
                  </a:lnTo>
                  <a:lnTo>
                    <a:pt x="95338" y="191312"/>
                  </a:lnTo>
                  <a:lnTo>
                    <a:pt x="96177" y="190919"/>
                  </a:lnTo>
                  <a:lnTo>
                    <a:pt x="97116" y="189839"/>
                  </a:lnTo>
                  <a:lnTo>
                    <a:pt x="100850" y="186334"/>
                  </a:lnTo>
                  <a:lnTo>
                    <a:pt x="101917" y="181762"/>
                  </a:lnTo>
                  <a:close/>
                </a:path>
                <a:path w="215265" h="315595">
                  <a:moveTo>
                    <a:pt x="128892" y="170954"/>
                  </a:moveTo>
                  <a:lnTo>
                    <a:pt x="119278" y="157302"/>
                  </a:lnTo>
                  <a:lnTo>
                    <a:pt x="116230" y="159194"/>
                  </a:lnTo>
                  <a:lnTo>
                    <a:pt x="114109" y="161709"/>
                  </a:lnTo>
                  <a:lnTo>
                    <a:pt x="113144" y="166357"/>
                  </a:lnTo>
                  <a:lnTo>
                    <a:pt x="113398" y="174447"/>
                  </a:lnTo>
                  <a:lnTo>
                    <a:pt x="113169" y="181521"/>
                  </a:lnTo>
                  <a:lnTo>
                    <a:pt x="113944" y="186309"/>
                  </a:lnTo>
                  <a:lnTo>
                    <a:pt x="117411" y="189763"/>
                  </a:lnTo>
                  <a:lnTo>
                    <a:pt x="118249" y="190804"/>
                  </a:lnTo>
                  <a:lnTo>
                    <a:pt x="119037" y="191236"/>
                  </a:lnTo>
                  <a:lnTo>
                    <a:pt x="120256" y="191350"/>
                  </a:lnTo>
                  <a:lnTo>
                    <a:pt x="120992" y="191350"/>
                  </a:lnTo>
                  <a:lnTo>
                    <a:pt x="121716" y="191109"/>
                  </a:lnTo>
                  <a:lnTo>
                    <a:pt x="122682" y="190347"/>
                  </a:lnTo>
                  <a:lnTo>
                    <a:pt x="128117" y="187020"/>
                  </a:lnTo>
                  <a:lnTo>
                    <a:pt x="128879" y="177761"/>
                  </a:lnTo>
                  <a:lnTo>
                    <a:pt x="128892" y="170954"/>
                  </a:lnTo>
                  <a:close/>
                </a:path>
                <a:path w="215265" h="315595">
                  <a:moveTo>
                    <a:pt x="214947" y="78282"/>
                  </a:moveTo>
                  <a:lnTo>
                    <a:pt x="187032" y="49301"/>
                  </a:lnTo>
                  <a:lnTo>
                    <a:pt x="140246" y="29984"/>
                  </a:lnTo>
                  <a:lnTo>
                    <a:pt x="111493" y="26758"/>
                  </a:lnTo>
                  <a:lnTo>
                    <a:pt x="110286" y="25971"/>
                  </a:lnTo>
                  <a:lnTo>
                    <a:pt x="105054" y="16675"/>
                  </a:lnTo>
                  <a:lnTo>
                    <a:pt x="92748" y="1473"/>
                  </a:lnTo>
                  <a:lnTo>
                    <a:pt x="90424" y="139"/>
                  </a:lnTo>
                  <a:lnTo>
                    <a:pt x="87998" y="76"/>
                  </a:lnTo>
                  <a:lnTo>
                    <a:pt x="86461" y="0"/>
                  </a:lnTo>
                  <a:lnTo>
                    <a:pt x="84213" y="469"/>
                  </a:lnTo>
                  <a:lnTo>
                    <a:pt x="77470" y="7848"/>
                  </a:lnTo>
                  <a:lnTo>
                    <a:pt x="83667" y="14579"/>
                  </a:lnTo>
                  <a:lnTo>
                    <a:pt x="86741" y="18059"/>
                  </a:lnTo>
                  <a:lnTo>
                    <a:pt x="93802" y="27000"/>
                  </a:lnTo>
                  <a:lnTo>
                    <a:pt x="68795" y="31521"/>
                  </a:lnTo>
                  <a:lnTo>
                    <a:pt x="45656" y="39751"/>
                  </a:lnTo>
                  <a:lnTo>
                    <a:pt x="24371" y="51650"/>
                  </a:lnTo>
                  <a:lnTo>
                    <a:pt x="5054" y="67183"/>
                  </a:lnTo>
                  <a:lnTo>
                    <a:pt x="2387" y="69710"/>
                  </a:lnTo>
                  <a:lnTo>
                    <a:pt x="0" y="72237"/>
                  </a:lnTo>
                  <a:lnTo>
                    <a:pt x="215" y="78613"/>
                  </a:lnTo>
                  <a:lnTo>
                    <a:pt x="2806" y="81026"/>
                  </a:lnTo>
                  <a:lnTo>
                    <a:pt x="11074" y="87896"/>
                  </a:lnTo>
                  <a:lnTo>
                    <a:pt x="29387" y="102273"/>
                  </a:lnTo>
                  <a:lnTo>
                    <a:pt x="32854" y="105054"/>
                  </a:lnTo>
                  <a:lnTo>
                    <a:pt x="56680" y="141795"/>
                  </a:lnTo>
                  <a:lnTo>
                    <a:pt x="59982" y="174967"/>
                  </a:lnTo>
                  <a:lnTo>
                    <a:pt x="59143" y="186347"/>
                  </a:lnTo>
                  <a:lnTo>
                    <a:pt x="34836" y="226466"/>
                  </a:lnTo>
                  <a:lnTo>
                    <a:pt x="25107" y="231775"/>
                  </a:lnTo>
                  <a:lnTo>
                    <a:pt x="16802" y="237299"/>
                  </a:lnTo>
                  <a:lnTo>
                    <a:pt x="11074" y="241376"/>
                  </a:lnTo>
                  <a:lnTo>
                    <a:pt x="1219" y="248805"/>
                  </a:lnTo>
                  <a:lnTo>
                    <a:pt x="419" y="251244"/>
                  </a:lnTo>
                  <a:lnTo>
                    <a:pt x="165" y="254482"/>
                  </a:lnTo>
                  <a:lnTo>
                    <a:pt x="546" y="256895"/>
                  </a:lnTo>
                  <a:lnTo>
                    <a:pt x="6286" y="262775"/>
                  </a:lnTo>
                  <a:lnTo>
                    <a:pt x="18122" y="275399"/>
                  </a:lnTo>
                  <a:lnTo>
                    <a:pt x="49872" y="302514"/>
                  </a:lnTo>
                  <a:lnTo>
                    <a:pt x="106349" y="315429"/>
                  </a:lnTo>
                  <a:lnTo>
                    <a:pt x="110528" y="315429"/>
                  </a:lnTo>
                  <a:lnTo>
                    <a:pt x="157365" y="306197"/>
                  </a:lnTo>
                  <a:lnTo>
                    <a:pt x="191770" y="281139"/>
                  </a:lnTo>
                  <a:lnTo>
                    <a:pt x="204470" y="267385"/>
                  </a:lnTo>
                  <a:lnTo>
                    <a:pt x="206629" y="265049"/>
                  </a:lnTo>
                  <a:lnTo>
                    <a:pt x="212051" y="259575"/>
                  </a:lnTo>
                  <a:lnTo>
                    <a:pt x="213398" y="258216"/>
                  </a:lnTo>
                  <a:lnTo>
                    <a:pt x="214668" y="255549"/>
                  </a:lnTo>
                  <a:lnTo>
                    <a:pt x="214299" y="250240"/>
                  </a:lnTo>
                  <a:lnTo>
                    <a:pt x="212826" y="247904"/>
                  </a:lnTo>
                  <a:lnTo>
                    <a:pt x="194868" y="234099"/>
                  </a:lnTo>
                  <a:lnTo>
                    <a:pt x="194868" y="252793"/>
                  </a:lnTo>
                  <a:lnTo>
                    <a:pt x="178600" y="257860"/>
                  </a:lnTo>
                  <a:lnTo>
                    <a:pt x="171856" y="259575"/>
                  </a:lnTo>
                  <a:lnTo>
                    <a:pt x="171221" y="259422"/>
                  </a:lnTo>
                  <a:lnTo>
                    <a:pt x="169760" y="258546"/>
                  </a:lnTo>
                  <a:lnTo>
                    <a:pt x="163106" y="251155"/>
                  </a:lnTo>
                  <a:lnTo>
                    <a:pt x="158927" y="246075"/>
                  </a:lnTo>
                  <a:lnTo>
                    <a:pt x="151549" y="235775"/>
                  </a:lnTo>
                  <a:lnTo>
                    <a:pt x="146773" y="234988"/>
                  </a:lnTo>
                  <a:lnTo>
                    <a:pt x="145046" y="235458"/>
                  </a:lnTo>
                  <a:lnTo>
                    <a:pt x="140195" y="238950"/>
                  </a:lnTo>
                  <a:lnTo>
                    <a:pt x="140296" y="245681"/>
                  </a:lnTo>
                  <a:lnTo>
                    <a:pt x="140411" y="246075"/>
                  </a:lnTo>
                  <a:lnTo>
                    <a:pt x="144843" y="253568"/>
                  </a:lnTo>
                  <a:lnTo>
                    <a:pt x="152336" y="263702"/>
                  </a:lnTo>
                  <a:lnTo>
                    <a:pt x="136372" y="266141"/>
                  </a:lnTo>
                  <a:lnTo>
                    <a:pt x="115887" y="267385"/>
                  </a:lnTo>
                  <a:lnTo>
                    <a:pt x="95173" y="267360"/>
                  </a:lnTo>
                  <a:lnTo>
                    <a:pt x="78549" y="265925"/>
                  </a:lnTo>
                  <a:lnTo>
                    <a:pt x="83731" y="261353"/>
                  </a:lnTo>
                  <a:lnTo>
                    <a:pt x="84861" y="260350"/>
                  </a:lnTo>
                  <a:lnTo>
                    <a:pt x="90373" y="254241"/>
                  </a:lnTo>
                  <a:lnTo>
                    <a:pt x="92671" y="250240"/>
                  </a:lnTo>
                  <a:lnTo>
                    <a:pt x="95199" y="243408"/>
                  </a:lnTo>
                  <a:lnTo>
                    <a:pt x="92506" y="238112"/>
                  </a:lnTo>
                  <a:lnTo>
                    <a:pt x="92036" y="236816"/>
                  </a:lnTo>
                  <a:lnTo>
                    <a:pt x="91363" y="236131"/>
                  </a:lnTo>
                  <a:lnTo>
                    <a:pt x="89649" y="235458"/>
                  </a:lnTo>
                  <a:lnTo>
                    <a:pt x="88671" y="235483"/>
                  </a:lnTo>
                  <a:lnTo>
                    <a:pt x="87287" y="236169"/>
                  </a:lnTo>
                  <a:lnTo>
                    <a:pt x="82219" y="238112"/>
                  </a:lnTo>
                  <a:lnTo>
                    <a:pt x="79235" y="241503"/>
                  </a:lnTo>
                  <a:lnTo>
                    <a:pt x="74269" y="249301"/>
                  </a:lnTo>
                  <a:lnTo>
                    <a:pt x="72682" y="250761"/>
                  </a:lnTo>
                  <a:lnTo>
                    <a:pt x="64096" y="257314"/>
                  </a:lnTo>
                  <a:lnTo>
                    <a:pt x="55892" y="260807"/>
                  </a:lnTo>
                  <a:lnTo>
                    <a:pt x="47739" y="261353"/>
                  </a:lnTo>
                  <a:lnTo>
                    <a:pt x="39319" y="258991"/>
                  </a:lnTo>
                  <a:lnTo>
                    <a:pt x="34290" y="256806"/>
                  </a:lnTo>
                  <a:lnTo>
                    <a:pt x="20764" y="252818"/>
                  </a:lnTo>
                  <a:lnTo>
                    <a:pt x="22987" y="251155"/>
                  </a:lnTo>
                  <a:lnTo>
                    <a:pt x="30302" y="246684"/>
                  </a:lnTo>
                  <a:lnTo>
                    <a:pt x="35585" y="243611"/>
                  </a:lnTo>
                  <a:lnTo>
                    <a:pt x="40652" y="240842"/>
                  </a:lnTo>
                  <a:lnTo>
                    <a:pt x="52806" y="232549"/>
                  </a:lnTo>
                  <a:lnTo>
                    <a:pt x="73012" y="196684"/>
                  </a:lnTo>
                  <a:lnTo>
                    <a:pt x="75526" y="162928"/>
                  </a:lnTo>
                  <a:lnTo>
                    <a:pt x="73812" y="147675"/>
                  </a:lnTo>
                  <a:lnTo>
                    <a:pt x="70104" y="133350"/>
                  </a:lnTo>
                  <a:lnTo>
                    <a:pt x="67627" y="126072"/>
                  </a:lnTo>
                  <a:lnTo>
                    <a:pt x="56603" y="108140"/>
                  </a:lnTo>
                  <a:lnTo>
                    <a:pt x="55689" y="106578"/>
                  </a:lnTo>
                  <a:lnTo>
                    <a:pt x="63385" y="108140"/>
                  </a:lnTo>
                  <a:lnTo>
                    <a:pt x="71018" y="106616"/>
                  </a:lnTo>
                  <a:lnTo>
                    <a:pt x="85852" y="97891"/>
                  </a:lnTo>
                  <a:lnTo>
                    <a:pt x="114655" y="113360"/>
                  </a:lnTo>
                  <a:lnTo>
                    <a:pt x="126771" y="112229"/>
                  </a:lnTo>
                  <a:lnTo>
                    <a:pt x="139179" y="110617"/>
                  </a:lnTo>
                  <a:lnTo>
                    <a:pt x="151752" y="108305"/>
                  </a:lnTo>
                  <a:lnTo>
                    <a:pt x="164401" y="105054"/>
                  </a:lnTo>
                  <a:lnTo>
                    <a:pt x="160934" y="109169"/>
                  </a:lnTo>
                  <a:lnTo>
                    <a:pt x="159334" y="111277"/>
                  </a:lnTo>
                  <a:lnTo>
                    <a:pt x="147789" y="130441"/>
                  </a:lnTo>
                  <a:lnTo>
                    <a:pt x="141185" y="151028"/>
                  </a:lnTo>
                  <a:lnTo>
                    <a:pt x="139534" y="172986"/>
                  </a:lnTo>
                  <a:lnTo>
                    <a:pt x="142875" y="196215"/>
                  </a:lnTo>
                  <a:lnTo>
                    <a:pt x="165011" y="230276"/>
                  </a:lnTo>
                  <a:lnTo>
                    <a:pt x="179336" y="241249"/>
                  </a:lnTo>
                  <a:lnTo>
                    <a:pt x="194868" y="252793"/>
                  </a:lnTo>
                  <a:lnTo>
                    <a:pt x="194868" y="234099"/>
                  </a:lnTo>
                  <a:lnTo>
                    <a:pt x="180238" y="222846"/>
                  </a:lnTo>
                  <a:lnTo>
                    <a:pt x="171665" y="215455"/>
                  </a:lnTo>
                  <a:lnTo>
                    <a:pt x="165100" y="207848"/>
                  </a:lnTo>
                  <a:lnTo>
                    <a:pt x="160413" y="199872"/>
                  </a:lnTo>
                  <a:lnTo>
                    <a:pt x="157518" y="191401"/>
                  </a:lnTo>
                  <a:lnTo>
                    <a:pt x="154825" y="170649"/>
                  </a:lnTo>
                  <a:lnTo>
                    <a:pt x="156743" y="151371"/>
                  </a:lnTo>
                  <a:lnTo>
                    <a:pt x="174294" y="117538"/>
                  </a:lnTo>
                  <a:lnTo>
                    <a:pt x="193954" y="97891"/>
                  </a:lnTo>
                  <a:lnTo>
                    <a:pt x="204952" y="87795"/>
                  </a:lnTo>
                  <a:lnTo>
                    <a:pt x="214947" y="78282"/>
                  </a:lnTo>
                  <a:close/>
                </a:path>
              </a:pathLst>
            </a:custGeom>
            <a:solidFill>
              <a:srgbClr val="FFFFFF"/>
            </a:solidFill>
          </p:spPr>
          <p:txBody>
            <a:bodyPr wrap="square" lIns="0" tIns="0" rIns="0" bIns="0" rtlCol="0"/>
            <a:lstStyle/>
            <a:p>
              <a:endParaRPr/>
            </a:p>
          </p:txBody>
        </p:sp>
      </p:grpSp>
      <p:grpSp>
        <p:nvGrpSpPr>
          <p:cNvPr id="23" name="object 21">
            <a:extLst>
              <a:ext uri="{FF2B5EF4-FFF2-40B4-BE49-F238E27FC236}">
                <a16:creationId xmlns:a16="http://schemas.microsoft.com/office/drawing/2014/main" id="{5ED9C280-377A-D1CC-DD3C-1D84226049DC}"/>
              </a:ext>
            </a:extLst>
          </p:cNvPr>
          <p:cNvGrpSpPr/>
          <p:nvPr/>
        </p:nvGrpSpPr>
        <p:grpSpPr>
          <a:xfrm>
            <a:off x="4517494" y="5988685"/>
            <a:ext cx="519430" cy="519430"/>
            <a:chOff x="864001" y="8809377"/>
            <a:chExt cx="519430" cy="519430"/>
          </a:xfrm>
        </p:grpSpPr>
        <p:sp>
          <p:nvSpPr>
            <p:cNvPr id="24" name="object 22">
              <a:extLst>
                <a:ext uri="{FF2B5EF4-FFF2-40B4-BE49-F238E27FC236}">
                  <a16:creationId xmlns:a16="http://schemas.microsoft.com/office/drawing/2014/main" id="{CA247D18-01D2-2307-5FD8-B06531E19999}"/>
                </a:ext>
              </a:extLst>
            </p:cNvPr>
            <p:cNvSpPr/>
            <p:nvPr/>
          </p:nvSpPr>
          <p:spPr>
            <a:xfrm>
              <a:off x="864001" y="8809377"/>
              <a:ext cx="519430" cy="519430"/>
            </a:xfrm>
            <a:custGeom>
              <a:avLst/>
              <a:gdLst/>
              <a:ahLst/>
              <a:cxnLst/>
              <a:rect l="l" t="t" r="r" b="b"/>
              <a:pathLst>
                <a:path w="519430" h="519429">
                  <a:moveTo>
                    <a:pt x="259587" y="0"/>
                  </a:moveTo>
                  <a:lnTo>
                    <a:pt x="212925" y="4182"/>
                  </a:lnTo>
                  <a:lnTo>
                    <a:pt x="169007" y="16240"/>
                  </a:lnTo>
                  <a:lnTo>
                    <a:pt x="128567" y="35440"/>
                  </a:lnTo>
                  <a:lnTo>
                    <a:pt x="92337" y="61050"/>
                  </a:lnTo>
                  <a:lnTo>
                    <a:pt x="61050" y="92337"/>
                  </a:lnTo>
                  <a:lnTo>
                    <a:pt x="35440" y="128567"/>
                  </a:lnTo>
                  <a:lnTo>
                    <a:pt x="16240" y="169007"/>
                  </a:lnTo>
                  <a:lnTo>
                    <a:pt x="4182" y="212925"/>
                  </a:lnTo>
                  <a:lnTo>
                    <a:pt x="0" y="259587"/>
                  </a:lnTo>
                  <a:lnTo>
                    <a:pt x="4182" y="306250"/>
                  </a:lnTo>
                  <a:lnTo>
                    <a:pt x="16240" y="350168"/>
                  </a:lnTo>
                  <a:lnTo>
                    <a:pt x="35440" y="390608"/>
                  </a:lnTo>
                  <a:lnTo>
                    <a:pt x="61050" y="426838"/>
                  </a:lnTo>
                  <a:lnTo>
                    <a:pt x="92337" y="458125"/>
                  </a:lnTo>
                  <a:lnTo>
                    <a:pt x="128567" y="483735"/>
                  </a:lnTo>
                  <a:lnTo>
                    <a:pt x="169007" y="502935"/>
                  </a:lnTo>
                  <a:lnTo>
                    <a:pt x="212925" y="514993"/>
                  </a:lnTo>
                  <a:lnTo>
                    <a:pt x="259587" y="519175"/>
                  </a:lnTo>
                  <a:lnTo>
                    <a:pt x="306250" y="514993"/>
                  </a:lnTo>
                  <a:lnTo>
                    <a:pt x="350168" y="502935"/>
                  </a:lnTo>
                  <a:lnTo>
                    <a:pt x="390608" y="483735"/>
                  </a:lnTo>
                  <a:lnTo>
                    <a:pt x="426838" y="458125"/>
                  </a:lnTo>
                  <a:lnTo>
                    <a:pt x="458125" y="426838"/>
                  </a:lnTo>
                  <a:lnTo>
                    <a:pt x="483735" y="390608"/>
                  </a:lnTo>
                  <a:lnTo>
                    <a:pt x="502935" y="350168"/>
                  </a:lnTo>
                  <a:lnTo>
                    <a:pt x="514993" y="306250"/>
                  </a:lnTo>
                  <a:lnTo>
                    <a:pt x="519175" y="259587"/>
                  </a:lnTo>
                  <a:lnTo>
                    <a:pt x="514993" y="212925"/>
                  </a:lnTo>
                  <a:lnTo>
                    <a:pt x="502935" y="169007"/>
                  </a:lnTo>
                  <a:lnTo>
                    <a:pt x="483735" y="128567"/>
                  </a:lnTo>
                  <a:lnTo>
                    <a:pt x="458125" y="92337"/>
                  </a:lnTo>
                  <a:lnTo>
                    <a:pt x="426838" y="61050"/>
                  </a:lnTo>
                  <a:lnTo>
                    <a:pt x="390608" y="35440"/>
                  </a:lnTo>
                  <a:lnTo>
                    <a:pt x="350168" y="16240"/>
                  </a:lnTo>
                  <a:lnTo>
                    <a:pt x="306250" y="4182"/>
                  </a:lnTo>
                  <a:lnTo>
                    <a:pt x="259587" y="0"/>
                  </a:lnTo>
                  <a:close/>
                </a:path>
              </a:pathLst>
            </a:custGeom>
            <a:solidFill>
              <a:srgbClr val="F9BA73"/>
            </a:solidFill>
          </p:spPr>
          <p:txBody>
            <a:bodyPr wrap="square" lIns="0" tIns="0" rIns="0" bIns="0" rtlCol="0"/>
            <a:lstStyle/>
            <a:p>
              <a:endParaRPr/>
            </a:p>
          </p:txBody>
        </p:sp>
        <p:sp>
          <p:nvSpPr>
            <p:cNvPr id="25" name="object 23">
              <a:extLst>
                <a:ext uri="{FF2B5EF4-FFF2-40B4-BE49-F238E27FC236}">
                  <a16:creationId xmlns:a16="http://schemas.microsoft.com/office/drawing/2014/main" id="{0309BC85-36A7-3665-A4AB-173CEDE273C4}"/>
                </a:ext>
              </a:extLst>
            </p:cNvPr>
            <p:cNvSpPr/>
            <p:nvPr/>
          </p:nvSpPr>
          <p:spPr>
            <a:xfrm>
              <a:off x="955473" y="8909380"/>
              <a:ext cx="336550" cy="311150"/>
            </a:xfrm>
            <a:custGeom>
              <a:avLst/>
              <a:gdLst/>
              <a:ahLst/>
              <a:cxnLst/>
              <a:rect l="l" t="t" r="r" b="b"/>
              <a:pathLst>
                <a:path w="336550" h="311150">
                  <a:moveTo>
                    <a:pt x="182308" y="0"/>
                  </a:moveTo>
                  <a:lnTo>
                    <a:pt x="153924" y="0"/>
                  </a:lnTo>
                  <a:lnTo>
                    <a:pt x="144111" y="1855"/>
                  </a:lnTo>
                  <a:lnTo>
                    <a:pt x="134261" y="3613"/>
                  </a:lnTo>
                  <a:lnTo>
                    <a:pt x="70812" y="28979"/>
                  </a:lnTo>
                  <a:lnTo>
                    <a:pt x="37076" y="57569"/>
                  </a:lnTo>
                  <a:lnTo>
                    <a:pt x="13872" y="94074"/>
                  </a:lnTo>
                  <a:lnTo>
                    <a:pt x="1244" y="138468"/>
                  </a:lnTo>
                  <a:lnTo>
                    <a:pt x="1041" y="139776"/>
                  </a:lnTo>
                  <a:lnTo>
                    <a:pt x="419" y="141020"/>
                  </a:lnTo>
                  <a:lnTo>
                    <a:pt x="0" y="142290"/>
                  </a:lnTo>
                  <a:lnTo>
                    <a:pt x="0" y="168541"/>
                  </a:lnTo>
                  <a:lnTo>
                    <a:pt x="1517" y="175940"/>
                  </a:lnTo>
                  <a:lnTo>
                    <a:pt x="2976" y="183353"/>
                  </a:lnTo>
                  <a:lnTo>
                    <a:pt x="27410" y="240385"/>
                  </a:lnTo>
                  <a:lnTo>
                    <a:pt x="59655" y="274126"/>
                  </a:lnTo>
                  <a:lnTo>
                    <a:pt x="101353" y="297737"/>
                  </a:lnTo>
                  <a:lnTo>
                    <a:pt x="150533" y="309740"/>
                  </a:lnTo>
                  <a:lnTo>
                    <a:pt x="151688" y="309867"/>
                  </a:lnTo>
                  <a:lnTo>
                    <a:pt x="152793" y="310464"/>
                  </a:lnTo>
                  <a:lnTo>
                    <a:pt x="153924" y="310832"/>
                  </a:lnTo>
                  <a:lnTo>
                    <a:pt x="182308" y="310832"/>
                  </a:lnTo>
                  <a:lnTo>
                    <a:pt x="198729" y="308063"/>
                  </a:lnTo>
                  <a:lnTo>
                    <a:pt x="206875" y="306506"/>
                  </a:lnTo>
                  <a:lnTo>
                    <a:pt x="214845" y="304457"/>
                  </a:lnTo>
                  <a:lnTo>
                    <a:pt x="260332" y="284784"/>
                  </a:lnTo>
                  <a:lnTo>
                    <a:pt x="167932" y="284784"/>
                  </a:lnTo>
                  <a:lnTo>
                    <a:pt x="123576" y="278191"/>
                  </a:lnTo>
                  <a:lnTo>
                    <a:pt x="85190" y="259894"/>
                  </a:lnTo>
                  <a:lnTo>
                    <a:pt x="55007" y="231958"/>
                  </a:lnTo>
                  <a:lnTo>
                    <a:pt x="35259" y="196446"/>
                  </a:lnTo>
                  <a:lnTo>
                    <a:pt x="28181" y="155422"/>
                  </a:lnTo>
                  <a:lnTo>
                    <a:pt x="35258" y="114404"/>
                  </a:lnTo>
                  <a:lnTo>
                    <a:pt x="55003" y="78892"/>
                  </a:lnTo>
                  <a:lnTo>
                    <a:pt x="85184" y="50954"/>
                  </a:lnTo>
                  <a:lnTo>
                    <a:pt x="123571" y="32654"/>
                  </a:lnTo>
                  <a:lnTo>
                    <a:pt x="167932" y="26060"/>
                  </a:lnTo>
                  <a:lnTo>
                    <a:pt x="257828" y="26060"/>
                  </a:lnTo>
                  <a:lnTo>
                    <a:pt x="234831" y="13034"/>
                  </a:lnTo>
                  <a:lnTo>
                    <a:pt x="185712" y="1079"/>
                  </a:lnTo>
                  <a:lnTo>
                    <a:pt x="184543" y="965"/>
                  </a:lnTo>
                  <a:lnTo>
                    <a:pt x="183438" y="381"/>
                  </a:lnTo>
                  <a:lnTo>
                    <a:pt x="182308" y="0"/>
                  </a:lnTo>
                  <a:close/>
                </a:path>
                <a:path w="336550" h="311150">
                  <a:moveTo>
                    <a:pt x="257828" y="26060"/>
                  </a:moveTo>
                  <a:lnTo>
                    <a:pt x="167932" y="26060"/>
                  </a:lnTo>
                  <a:lnTo>
                    <a:pt x="212474" y="32591"/>
                  </a:lnTo>
                  <a:lnTo>
                    <a:pt x="251002" y="50906"/>
                  </a:lnTo>
                  <a:lnTo>
                    <a:pt x="281271" y="78926"/>
                  </a:lnTo>
                  <a:lnTo>
                    <a:pt x="301035" y="114572"/>
                  </a:lnTo>
                  <a:lnTo>
                    <a:pt x="308051" y="155765"/>
                  </a:lnTo>
                  <a:lnTo>
                    <a:pt x="300864" y="196754"/>
                  </a:lnTo>
                  <a:lnTo>
                    <a:pt x="281024" y="232211"/>
                  </a:lnTo>
                  <a:lnTo>
                    <a:pt x="250764" y="260075"/>
                  </a:lnTo>
                  <a:lnTo>
                    <a:pt x="212322" y="278286"/>
                  </a:lnTo>
                  <a:lnTo>
                    <a:pt x="167932" y="284784"/>
                  </a:lnTo>
                  <a:lnTo>
                    <a:pt x="260332" y="284784"/>
                  </a:lnTo>
                  <a:lnTo>
                    <a:pt x="297270" y="255393"/>
                  </a:lnTo>
                  <a:lnTo>
                    <a:pt x="321786" y="217885"/>
                  </a:lnTo>
                  <a:lnTo>
                    <a:pt x="335051" y="171678"/>
                  </a:lnTo>
                  <a:lnTo>
                    <a:pt x="335216" y="170599"/>
                  </a:lnTo>
                  <a:lnTo>
                    <a:pt x="335826" y="169583"/>
                  </a:lnTo>
                  <a:lnTo>
                    <a:pt x="336232" y="168541"/>
                  </a:lnTo>
                  <a:lnTo>
                    <a:pt x="336232" y="142290"/>
                  </a:lnTo>
                  <a:lnTo>
                    <a:pt x="334715" y="134899"/>
                  </a:lnTo>
                  <a:lnTo>
                    <a:pt x="333255" y="127490"/>
                  </a:lnTo>
                  <a:lnTo>
                    <a:pt x="331637" y="120121"/>
                  </a:lnTo>
                  <a:lnTo>
                    <a:pt x="329641" y="112852"/>
                  </a:lnTo>
                  <a:lnTo>
                    <a:pt x="308804" y="70429"/>
                  </a:lnTo>
                  <a:lnTo>
                    <a:pt x="276531" y="36653"/>
                  </a:lnTo>
                  <a:lnTo>
                    <a:pt x="257828" y="26060"/>
                  </a:lnTo>
                  <a:close/>
                </a:path>
              </a:pathLst>
            </a:custGeom>
            <a:solidFill>
              <a:srgbClr val="FFFFFF"/>
            </a:solidFill>
          </p:spPr>
          <p:txBody>
            <a:bodyPr wrap="square" lIns="0" tIns="0" rIns="0" bIns="0" rtlCol="0"/>
            <a:lstStyle/>
            <a:p>
              <a:endParaRPr/>
            </a:p>
          </p:txBody>
        </p:sp>
        <p:pic>
          <p:nvPicPr>
            <p:cNvPr id="26" name="object 24">
              <a:extLst>
                <a:ext uri="{FF2B5EF4-FFF2-40B4-BE49-F238E27FC236}">
                  <a16:creationId xmlns:a16="http://schemas.microsoft.com/office/drawing/2014/main" id="{F5F5CCC2-899B-8268-E3FE-967849F7C1DD}"/>
                </a:ext>
              </a:extLst>
            </p:cNvPr>
            <p:cNvPicPr/>
            <p:nvPr/>
          </p:nvPicPr>
          <p:blipFill>
            <a:blip r:embed="rId3" cstate="print"/>
            <a:stretch>
              <a:fillRect/>
            </a:stretch>
          </p:blipFill>
          <p:spPr>
            <a:xfrm>
              <a:off x="1037606" y="9088552"/>
              <a:ext cx="171919" cy="66992"/>
            </a:xfrm>
            <a:prstGeom prst="rect">
              <a:avLst/>
            </a:prstGeom>
          </p:spPr>
        </p:pic>
        <p:sp>
          <p:nvSpPr>
            <p:cNvPr id="27" name="object 25">
              <a:extLst>
                <a:ext uri="{FF2B5EF4-FFF2-40B4-BE49-F238E27FC236}">
                  <a16:creationId xmlns:a16="http://schemas.microsoft.com/office/drawing/2014/main" id="{167D4B22-5D3D-1946-ACAC-7AB990D40BBD}"/>
                </a:ext>
              </a:extLst>
            </p:cNvPr>
            <p:cNvSpPr/>
            <p:nvPr/>
          </p:nvSpPr>
          <p:spPr>
            <a:xfrm>
              <a:off x="1039571" y="9013037"/>
              <a:ext cx="168275" cy="51435"/>
            </a:xfrm>
            <a:custGeom>
              <a:avLst/>
              <a:gdLst/>
              <a:ahLst/>
              <a:cxnLst/>
              <a:rect l="l" t="t" r="r" b="b"/>
              <a:pathLst>
                <a:path w="168275" h="51434">
                  <a:moveTo>
                    <a:pt x="55981" y="25641"/>
                  </a:moveTo>
                  <a:lnTo>
                    <a:pt x="53619" y="15633"/>
                  </a:lnTo>
                  <a:lnTo>
                    <a:pt x="47498" y="7454"/>
                  </a:lnTo>
                  <a:lnTo>
                    <a:pt x="38582" y="1968"/>
                  </a:lnTo>
                  <a:lnTo>
                    <a:pt x="27774" y="0"/>
                  </a:lnTo>
                  <a:lnTo>
                    <a:pt x="16967" y="2133"/>
                  </a:lnTo>
                  <a:lnTo>
                    <a:pt x="8115" y="7759"/>
                  </a:lnTo>
                  <a:lnTo>
                    <a:pt x="2133" y="16014"/>
                  </a:lnTo>
                  <a:lnTo>
                    <a:pt x="0" y="25996"/>
                  </a:lnTo>
                  <a:lnTo>
                    <a:pt x="2247" y="36029"/>
                  </a:lnTo>
                  <a:lnTo>
                    <a:pt x="8229" y="44107"/>
                  </a:lnTo>
                  <a:lnTo>
                    <a:pt x="17145" y="49491"/>
                  </a:lnTo>
                  <a:lnTo>
                    <a:pt x="28143" y="51435"/>
                  </a:lnTo>
                  <a:lnTo>
                    <a:pt x="39090" y="49390"/>
                  </a:lnTo>
                  <a:lnTo>
                    <a:pt x="47980" y="43840"/>
                  </a:lnTo>
                  <a:lnTo>
                    <a:pt x="53924" y="35636"/>
                  </a:lnTo>
                  <a:lnTo>
                    <a:pt x="55981" y="25641"/>
                  </a:lnTo>
                  <a:close/>
                </a:path>
                <a:path w="168275" h="51434">
                  <a:moveTo>
                    <a:pt x="168021" y="25984"/>
                  </a:moveTo>
                  <a:lnTo>
                    <a:pt x="165887" y="16014"/>
                  </a:lnTo>
                  <a:lnTo>
                    <a:pt x="159905" y="7759"/>
                  </a:lnTo>
                  <a:lnTo>
                    <a:pt x="151041" y="2133"/>
                  </a:lnTo>
                  <a:lnTo>
                    <a:pt x="140233" y="0"/>
                  </a:lnTo>
                  <a:lnTo>
                    <a:pt x="129425" y="1981"/>
                  </a:lnTo>
                  <a:lnTo>
                    <a:pt x="120484" y="7493"/>
                  </a:lnTo>
                  <a:lnTo>
                    <a:pt x="114376" y="15671"/>
                  </a:lnTo>
                  <a:lnTo>
                    <a:pt x="112039" y="25654"/>
                  </a:lnTo>
                  <a:lnTo>
                    <a:pt x="114134" y="35674"/>
                  </a:lnTo>
                  <a:lnTo>
                    <a:pt x="120078" y="43865"/>
                  </a:lnTo>
                  <a:lnTo>
                    <a:pt x="128943" y="49403"/>
                  </a:lnTo>
                  <a:lnTo>
                    <a:pt x="139877" y="51435"/>
                  </a:lnTo>
                  <a:lnTo>
                    <a:pt x="150888" y="49491"/>
                  </a:lnTo>
                  <a:lnTo>
                    <a:pt x="159791" y="44107"/>
                  </a:lnTo>
                  <a:lnTo>
                    <a:pt x="165773" y="36029"/>
                  </a:lnTo>
                  <a:lnTo>
                    <a:pt x="168021" y="25984"/>
                  </a:lnTo>
                  <a:close/>
                </a:path>
              </a:pathLst>
            </a:custGeom>
            <a:solidFill>
              <a:srgbClr val="FFFFFF"/>
            </a:solidFill>
          </p:spPr>
          <p:txBody>
            <a:bodyPr wrap="square" lIns="0" tIns="0" rIns="0" bIns="0" rtlCol="0"/>
            <a:lstStyle/>
            <a:p>
              <a:endParaRPr/>
            </a:p>
          </p:txBody>
        </p:sp>
      </p:grpSp>
      <p:pic>
        <p:nvPicPr>
          <p:cNvPr id="28" name="object 9">
            <a:extLst>
              <a:ext uri="{FF2B5EF4-FFF2-40B4-BE49-F238E27FC236}">
                <a16:creationId xmlns:a16="http://schemas.microsoft.com/office/drawing/2014/main" id="{36D9A2E3-2286-590B-973F-2D018F6812AE}"/>
              </a:ext>
            </a:extLst>
          </p:cNvPr>
          <p:cNvPicPr/>
          <p:nvPr/>
        </p:nvPicPr>
        <p:blipFill>
          <a:blip r:embed="rId2" cstate="print"/>
          <a:stretch>
            <a:fillRect/>
          </a:stretch>
        </p:blipFill>
        <p:spPr>
          <a:xfrm>
            <a:off x="1138989" y="8582526"/>
            <a:ext cx="98237" cy="212291"/>
          </a:xfrm>
          <a:prstGeom prst="rect">
            <a:avLst/>
          </a:prstGeom>
        </p:spPr>
      </p:pic>
      <p:sp>
        <p:nvSpPr>
          <p:cNvPr id="7" name="object 7">
            <a:extLst>
              <a:ext uri="{FF2B5EF4-FFF2-40B4-BE49-F238E27FC236}">
                <a16:creationId xmlns:a16="http://schemas.microsoft.com/office/drawing/2014/main" id="{7021CE03-0F9A-E6AD-2524-A204844D7F2F}"/>
              </a:ext>
            </a:extLst>
          </p:cNvPr>
          <p:cNvSpPr/>
          <p:nvPr/>
        </p:nvSpPr>
        <p:spPr>
          <a:xfrm>
            <a:off x="4609598" y="3764356"/>
            <a:ext cx="232063" cy="226948"/>
          </a:xfrm>
          <a:custGeom>
            <a:avLst/>
            <a:gdLst/>
            <a:ahLst/>
            <a:cxnLst/>
            <a:rect l="l" t="t" r="r" b="b"/>
            <a:pathLst>
              <a:path w="272415" h="255904">
                <a:moveTo>
                  <a:pt x="134978" y="0"/>
                </a:moveTo>
                <a:lnTo>
                  <a:pt x="90217" y="6561"/>
                </a:lnTo>
                <a:lnTo>
                  <a:pt x="51978" y="26064"/>
                </a:lnTo>
                <a:lnTo>
                  <a:pt x="22621" y="56043"/>
                </a:lnTo>
                <a:lnTo>
                  <a:pt x="4506" y="94032"/>
                </a:lnTo>
                <a:lnTo>
                  <a:pt x="19" y="137287"/>
                </a:lnTo>
                <a:lnTo>
                  <a:pt x="0" y="137604"/>
                </a:lnTo>
                <a:lnTo>
                  <a:pt x="10055" y="178137"/>
                </a:lnTo>
                <a:lnTo>
                  <a:pt x="32608" y="212564"/>
                </a:lnTo>
                <a:lnTo>
                  <a:pt x="64846" y="238510"/>
                </a:lnTo>
                <a:lnTo>
                  <a:pt x="103967" y="253635"/>
                </a:lnTo>
                <a:lnTo>
                  <a:pt x="147170" y="255600"/>
                </a:lnTo>
                <a:lnTo>
                  <a:pt x="158210" y="253411"/>
                </a:lnTo>
                <a:lnTo>
                  <a:pt x="169092" y="249932"/>
                </a:lnTo>
                <a:lnTo>
                  <a:pt x="179833" y="245734"/>
                </a:lnTo>
                <a:lnTo>
                  <a:pt x="196408" y="239001"/>
                </a:lnTo>
                <a:lnTo>
                  <a:pt x="200447" y="238315"/>
                </a:lnTo>
                <a:lnTo>
                  <a:pt x="258215" y="238315"/>
                </a:lnTo>
                <a:lnTo>
                  <a:pt x="255600" y="235414"/>
                </a:lnTo>
                <a:lnTo>
                  <a:pt x="249609" y="225413"/>
                </a:lnTo>
                <a:lnTo>
                  <a:pt x="245808" y="214481"/>
                </a:lnTo>
                <a:lnTo>
                  <a:pt x="244224" y="202641"/>
                </a:lnTo>
                <a:lnTo>
                  <a:pt x="244084" y="199085"/>
                </a:lnTo>
                <a:lnTo>
                  <a:pt x="245443" y="195008"/>
                </a:lnTo>
                <a:lnTo>
                  <a:pt x="247373" y="191897"/>
                </a:lnTo>
                <a:lnTo>
                  <a:pt x="262060" y="160030"/>
                </a:lnTo>
                <a:lnTo>
                  <a:pt x="264253" y="145732"/>
                </a:lnTo>
                <a:lnTo>
                  <a:pt x="70056" y="145732"/>
                </a:lnTo>
                <a:lnTo>
                  <a:pt x="63205" y="144338"/>
                </a:lnTo>
                <a:lnTo>
                  <a:pt x="57304" y="140403"/>
                </a:lnTo>
                <a:lnTo>
                  <a:pt x="53181" y="134722"/>
                </a:lnTo>
                <a:lnTo>
                  <a:pt x="51719" y="128320"/>
                </a:lnTo>
                <a:lnTo>
                  <a:pt x="51739" y="127787"/>
                </a:lnTo>
                <a:lnTo>
                  <a:pt x="132743" y="110515"/>
                </a:lnTo>
                <a:lnTo>
                  <a:pt x="264427" y="110515"/>
                </a:lnTo>
                <a:lnTo>
                  <a:pt x="262343" y="96126"/>
                </a:lnTo>
                <a:lnTo>
                  <a:pt x="248440" y="64452"/>
                </a:lnTo>
                <a:lnTo>
                  <a:pt x="227406" y="36831"/>
                </a:lnTo>
                <a:lnTo>
                  <a:pt x="201296" y="16819"/>
                </a:lnTo>
                <a:lnTo>
                  <a:pt x="170393" y="4511"/>
                </a:lnTo>
                <a:lnTo>
                  <a:pt x="134978" y="0"/>
                </a:lnTo>
                <a:close/>
              </a:path>
              <a:path w="272415" h="255904">
                <a:moveTo>
                  <a:pt x="258215" y="238315"/>
                </a:moveTo>
                <a:lnTo>
                  <a:pt x="200447" y="238315"/>
                </a:lnTo>
                <a:lnTo>
                  <a:pt x="206225" y="241757"/>
                </a:lnTo>
                <a:lnTo>
                  <a:pt x="219259" y="248157"/>
                </a:lnTo>
                <a:lnTo>
                  <a:pt x="232982" y="252323"/>
                </a:lnTo>
                <a:lnTo>
                  <a:pt x="247093" y="254317"/>
                </a:lnTo>
                <a:lnTo>
                  <a:pt x="261762" y="254266"/>
                </a:lnTo>
                <a:lnTo>
                  <a:pt x="264353" y="254088"/>
                </a:lnTo>
                <a:lnTo>
                  <a:pt x="266906" y="253352"/>
                </a:lnTo>
                <a:lnTo>
                  <a:pt x="272418" y="252323"/>
                </a:lnTo>
                <a:lnTo>
                  <a:pt x="268036" y="248348"/>
                </a:lnTo>
                <a:lnTo>
                  <a:pt x="265877" y="246430"/>
                </a:lnTo>
                <a:lnTo>
                  <a:pt x="263756" y="244462"/>
                </a:lnTo>
                <a:lnTo>
                  <a:pt x="258215" y="238315"/>
                </a:lnTo>
                <a:close/>
              </a:path>
              <a:path w="272415" h="255904">
                <a:moveTo>
                  <a:pt x="132684" y="110528"/>
                </a:moveTo>
                <a:lnTo>
                  <a:pt x="70183" y="110528"/>
                </a:lnTo>
                <a:lnTo>
                  <a:pt x="77066" y="112173"/>
                </a:lnTo>
                <a:lnTo>
                  <a:pt x="82883" y="116274"/>
                </a:lnTo>
                <a:lnTo>
                  <a:pt x="86842" y="122033"/>
                </a:lnTo>
                <a:lnTo>
                  <a:pt x="88153" y="128651"/>
                </a:lnTo>
                <a:lnTo>
                  <a:pt x="87785" y="137604"/>
                </a:lnTo>
                <a:lnTo>
                  <a:pt x="79378" y="145542"/>
                </a:lnTo>
                <a:lnTo>
                  <a:pt x="70056" y="145732"/>
                </a:lnTo>
                <a:lnTo>
                  <a:pt x="133111" y="145732"/>
                </a:lnTo>
                <a:lnTo>
                  <a:pt x="126196" y="144417"/>
                </a:lnTo>
                <a:lnTo>
                  <a:pt x="120246" y="140584"/>
                </a:lnTo>
                <a:lnTo>
                  <a:pt x="116059" y="134972"/>
                </a:lnTo>
                <a:lnTo>
                  <a:pt x="114511" y="128651"/>
                </a:lnTo>
                <a:lnTo>
                  <a:pt x="114548" y="127787"/>
                </a:lnTo>
                <a:lnTo>
                  <a:pt x="115911" y="121666"/>
                </a:lnTo>
                <a:lnTo>
                  <a:pt x="119981" y="115970"/>
                </a:lnTo>
                <a:lnTo>
                  <a:pt x="125854" y="111997"/>
                </a:lnTo>
                <a:lnTo>
                  <a:pt x="132684" y="110528"/>
                </a:lnTo>
                <a:close/>
              </a:path>
              <a:path w="272415" h="255904">
                <a:moveTo>
                  <a:pt x="195214" y="110515"/>
                </a:moveTo>
                <a:lnTo>
                  <a:pt x="132743" y="110515"/>
                </a:lnTo>
                <a:lnTo>
                  <a:pt x="139619" y="112045"/>
                </a:lnTo>
                <a:lnTo>
                  <a:pt x="145470" y="116057"/>
                </a:lnTo>
                <a:lnTo>
                  <a:pt x="149504" y="121772"/>
                </a:lnTo>
                <a:lnTo>
                  <a:pt x="150796" y="127787"/>
                </a:lnTo>
                <a:lnTo>
                  <a:pt x="150809" y="134418"/>
                </a:lnTo>
                <a:lnTo>
                  <a:pt x="150752" y="137287"/>
                </a:lnTo>
                <a:lnTo>
                  <a:pt x="142319" y="145478"/>
                </a:lnTo>
                <a:lnTo>
                  <a:pt x="133111" y="145732"/>
                </a:lnTo>
                <a:lnTo>
                  <a:pt x="195392" y="145732"/>
                </a:lnTo>
                <a:lnTo>
                  <a:pt x="188513" y="144166"/>
                </a:lnTo>
                <a:lnTo>
                  <a:pt x="182684" y="140136"/>
                </a:lnTo>
                <a:lnTo>
                  <a:pt x="178692" y="134418"/>
                </a:lnTo>
                <a:lnTo>
                  <a:pt x="177320" y="127787"/>
                </a:lnTo>
                <a:lnTo>
                  <a:pt x="177574" y="118884"/>
                </a:lnTo>
                <a:lnTo>
                  <a:pt x="186058" y="110693"/>
                </a:lnTo>
                <a:lnTo>
                  <a:pt x="195214" y="110515"/>
                </a:lnTo>
                <a:close/>
              </a:path>
              <a:path w="272415" h="255904">
                <a:moveTo>
                  <a:pt x="264427" y="110515"/>
                </a:moveTo>
                <a:lnTo>
                  <a:pt x="195214" y="110515"/>
                </a:lnTo>
                <a:lnTo>
                  <a:pt x="202104" y="111889"/>
                </a:lnTo>
                <a:lnTo>
                  <a:pt x="208027" y="115774"/>
                </a:lnTo>
                <a:lnTo>
                  <a:pt x="212184" y="121411"/>
                </a:lnTo>
                <a:lnTo>
                  <a:pt x="213718" y="127787"/>
                </a:lnTo>
                <a:lnTo>
                  <a:pt x="213721" y="128320"/>
                </a:lnTo>
                <a:lnTo>
                  <a:pt x="212332" y="134418"/>
                </a:lnTo>
                <a:lnTo>
                  <a:pt x="212247" y="134722"/>
                </a:lnTo>
                <a:lnTo>
                  <a:pt x="208168" y="140360"/>
                </a:lnTo>
                <a:lnTo>
                  <a:pt x="202277" y="144295"/>
                </a:lnTo>
                <a:lnTo>
                  <a:pt x="195392" y="145732"/>
                </a:lnTo>
                <a:lnTo>
                  <a:pt x="264253" y="145732"/>
                </a:lnTo>
                <a:lnTo>
                  <a:pt x="266873" y="128651"/>
                </a:lnTo>
                <a:lnTo>
                  <a:pt x="266929" y="127787"/>
                </a:lnTo>
                <a:lnTo>
                  <a:pt x="264427" y="110515"/>
                </a:lnTo>
                <a:close/>
              </a:path>
            </a:pathLst>
          </a:custGeom>
          <a:solidFill>
            <a:schemeClr val="accent2"/>
          </a:solidFill>
        </p:spPr>
        <p:txBody>
          <a:bodyPr wrap="square" lIns="0" tIns="0" rIns="0" bIns="0" rtlCol="0"/>
          <a:lstStyle/>
          <a:p>
            <a:endParaRPr dirty="0">
              <a:solidFill>
                <a:schemeClr val="accent2">
                  <a:lumMod val="60000"/>
                  <a:lumOff val="40000"/>
                </a:schemeClr>
              </a:solidFill>
              <a:highlight>
                <a:srgbClr val="F08C25"/>
              </a:highlight>
            </a:endParaRPr>
          </a:p>
        </p:txBody>
      </p:sp>
    </p:spTree>
    <p:extLst>
      <p:ext uri="{BB962C8B-B14F-4D97-AF65-F5344CB8AC3E}">
        <p14:creationId xmlns:p14="http://schemas.microsoft.com/office/powerpoint/2010/main" val="3788885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050525" y="4064400"/>
            <a:ext cx="5202993" cy="2642203"/>
          </a:xfrm>
          <a:custGeom>
            <a:avLst/>
            <a:gdLst/>
            <a:ahLst/>
            <a:cxnLst/>
            <a:rect l="l" t="t" r="r" b="b"/>
            <a:pathLst>
              <a:path w="4612005" h="4119879">
                <a:moveTo>
                  <a:pt x="4215853" y="0"/>
                </a:moveTo>
                <a:lnTo>
                  <a:pt x="395998" y="0"/>
                </a:lnTo>
                <a:lnTo>
                  <a:pt x="167061" y="6187"/>
                </a:lnTo>
                <a:lnTo>
                  <a:pt x="49499" y="49499"/>
                </a:lnTo>
                <a:lnTo>
                  <a:pt x="6187" y="167061"/>
                </a:lnTo>
                <a:lnTo>
                  <a:pt x="0" y="395998"/>
                </a:lnTo>
                <a:lnTo>
                  <a:pt x="0" y="4119348"/>
                </a:lnTo>
                <a:lnTo>
                  <a:pt x="4611852" y="4119348"/>
                </a:lnTo>
                <a:lnTo>
                  <a:pt x="4611852" y="395998"/>
                </a:lnTo>
                <a:lnTo>
                  <a:pt x="4605665" y="167061"/>
                </a:lnTo>
                <a:lnTo>
                  <a:pt x="4562352" y="49499"/>
                </a:lnTo>
                <a:lnTo>
                  <a:pt x="4444790" y="6187"/>
                </a:lnTo>
                <a:lnTo>
                  <a:pt x="4215853" y="0"/>
                </a:lnTo>
                <a:close/>
              </a:path>
            </a:pathLst>
          </a:custGeom>
          <a:solidFill>
            <a:srgbClr val="EDDDC5"/>
          </a:solidFill>
        </p:spPr>
        <p:txBody>
          <a:bodyPr wrap="square" lIns="0" tIns="0" rIns="0" bIns="0" rtlCol="0"/>
          <a:lstStyle/>
          <a:p>
            <a:endParaRPr sz="1154" dirty="0"/>
          </a:p>
        </p:txBody>
      </p:sp>
      <p:sp>
        <p:nvSpPr>
          <p:cNvPr id="4" name="object 4"/>
          <p:cNvSpPr txBox="1"/>
          <p:nvPr/>
        </p:nvSpPr>
        <p:spPr>
          <a:xfrm>
            <a:off x="2236530" y="5634699"/>
            <a:ext cx="2530534" cy="251176"/>
          </a:xfrm>
          <a:prstGeom prst="rect">
            <a:avLst/>
          </a:prstGeom>
        </p:spPr>
        <p:txBody>
          <a:bodyPr vert="horz" wrap="square" lIns="0" tIns="8145" rIns="0" bIns="0" rtlCol="0">
            <a:spAutoFit/>
          </a:bodyPr>
          <a:lstStyle/>
          <a:p>
            <a:pPr marL="8145" marR="3258">
              <a:lnSpc>
                <a:spcPct val="117400"/>
              </a:lnSpc>
              <a:spcBef>
                <a:spcPts val="64"/>
              </a:spcBef>
            </a:pPr>
            <a:r>
              <a:rPr sz="705" spc="16" dirty="0">
                <a:solidFill>
                  <a:srgbClr val="6A5E4A"/>
                </a:solidFill>
                <a:latin typeface="Trebuchet MS"/>
                <a:cs typeface="Trebuchet MS"/>
              </a:rPr>
              <a:t>Viene</a:t>
            </a:r>
            <a:r>
              <a:rPr sz="705" spc="-42" dirty="0">
                <a:solidFill>
                  <a:srgbClr val="6A5E4A"/>
                </a:solidFill>
                <a:latin typeface="Trebuchet MS"/>
                <a:cs typeface="Trebuchet MS"/>
              </a:rPr>
              <a:t> </a:t>
            </a:r>
            <a:r>
              <a:rPr sz="705" spc="10" dirty="0">
                <a:solidFill>
                  <a:srgbClr val="6A5E4A"/>
                </a:solidFill>
                <a:latin typeface="Trebuchet MS"/>
                <a:cs typeface="Trebuchet MS"/>
              </a:rPr>
              <a:t>sancito</a:t>
            </a:r>
            <a:r>
              <a:rPr sz="705" spc="-29" dirty="0">
                <a:solidFill>
                  <a:srgbClr val="6A5E4A"/>
                </a:solidFill>
                <a:latin typeface="Trebuchet MS"/>
                <a:cs typeface="Trebuchet MS"/>
              </a:rPr>
              <a:t> </a:t>
            </a:r>
            <a:r>
              <a:rPr sz="705" spc="22" dirty="0">
                <a:solidFill>
                  <a:srgbClr val="6A5E4A"/>
                </a:solidFill>
                <a:latin typeface="Trebuchet MS"/>
                <a:cs typeface="Trebuchet MS"/>
              </a:rPr>
              <a:t>un</a:t>
            </a:r>
            <a:r>
              <a:rPr sz="705" spc="-29" dirty="0">
                <a:solidFill>
                  <a:srgbClr val="6A5E4A"/>
                </a:solidFill>
                <a:latin typeface="Trebuchet MS"/>
                <a:cs typeface="Trebuchet MS"/>
              </a:rPr>
              <a:t> </a:t>
            </a:r>
            <a:r>
              <a:rPr sz="705" spc="3" dirty="0">
                <a:solidFill>
                  <a:srgbClr val="6A5E4A"/>
                </a:solidFill>
                <a:latin typeface="Trebuchet MS"/>
                <a:cs typeface="Trebuchet MS"/>
              </a:rPr>
              <a:t>accordo</a:t>
            </a:r>
            <a:r>
              <a:rPr sz="705" spc="-29" dirty="0">
                <a:solidFill>
                  <a:srgbClr val="6A5E4A"/>
                </a:solidFill>
                <a:latin typeface="Trebuchet MS"/>
                <a:cs typeface="Trebuchet MS"/>
              </a:rPr>
              <a:t> </a:t>
            </a:r>
            <a:r>
              <a:rPr sz="705" spc="13" dirty="0">
                <a:solidFill>
                  <a:srgbClr val="6A5E4A"/>
                </a:solidFill>
                <a:latin typeface="Trebuchet MS"/>
                <a:cs typeface="Trebuchet MS"/>
              </a:rPr>
              <a:t>con</a:t>
            </a:r>
            <a:r>
              <a:rPr sz="705" spc="-29" dirty="0">
                <a:solidFill>
                  <a:srgbClr val="6A5E4A"/>
                </a:solidFill>
                <a:latin typeface="Trebuchet MS"/>
                <a:cs typeface="Trebuchet MS"/>
              </a:rPr>
              <a:t> </a:t>
            </a:r>
            <a:r>
              <a:rPr sz="705" dirty="0">
                <a:solidFill>
                  <a:srgbClr val="6A5E4A"/>
                </a:solidFill>
                <a:latin typeface="Trebuchet MS"/>
                <a:cs typeface="Trebuchet MS"/>
              </a:rPr>
              <a:t>la</a:t>
            </a:r>
            <a:r>
              <a:rPr sz="705" spc="-26" dirty="0">
                <a:solidFill>
                  <a:srgbClr val="6A5E4A"/>
                </a:solidFill>
                <a:latin typeface="Trebuchet MS"/>
                <a:cs typeface="Trebuchet MS"/>
              </a:rPr>
              <a:t> </a:t>
            </a:r>
            <a:r>
              <a:rPr sz="705" spc="10" dirty="0">
                <a:solidFill>
                  <a:srgbClr val="6A5E4A"/>
                </a:solidFill>
                <a:latin typeface="Trebuchet MS"/>
                <a:cs typeface="Trebuchet MS"/>
              </a:rPr>
              <a:t>Comunità</a:t>
            </a:r>
            <a:r>
              <a:rPr sz="705" spc="-29" dirty="0">
                <a:solidFill>
                  <a:srgbClr val="6A5E4A"/>
                </a:solidFill>
                <a:latin typeface="Trebuchet MS"/>
                <a:cs typeface="Trebuchet MS"/>
              </a:rPr>
              <a:t> </a:t>
            </a:r>
            <a:r>
              <a:rPr sz="705" spc="10" dirty="0">
                <a:solidFill>
                  <a:srgbClr val="6A5E4A"/>
                </a:solidFill>
                <a:latin typeface="Trebuchet MS"/>
                <a:cs typeface="Trebuchet MS"/>
              </a:rPr>
              <a:t>Europea</a:t>
            </a:r>
            <a:r>
              <a:rPr sz="705" spc="-29" dirty="0">
                <a:solidFill>
                  <a:srgbClr val="6A5E4A"/>
                </a:solidFill>
                <a:latin typeface="Trebuchet MS"/>
                <a:cs typeface="Trebuchet MS"/>
              </a:rPr>
              <a:t> </a:t>
            </a:r>
            <a:r>
              <a:rPr sz="705" spc="10" dirty="0">
                <a:solidFill>
                  <a:srgbClr val="6A5E4A"/>
                </a:solidFill>
                <a:latin typeface="Trebuchet MS"/>
                <a:cs typeface="Trebuchet MS"/>
              </a:rPr>
              <a:t>per</a:t>
            </a:r>
            <a:r>
              <a:rPr sz="705" spc="-29" dirty="0">
                <a:solidFill>
                  <a:srgbClr val="6A5E4A"/>
                </a:solidFill>
                <a:latin typeface="Trebuchet MS"/>
                <a:cs typeface="Trebuchet MS"/>
              </a:rPr>
              <a:t> </a:t>
            </a:r>
            <a:r>
              <a:rPr sz="705" spc="6" dirty="0">
                <a:solidFill>
                  <a:srgbClr val="6A5E4A"/>
                </a:solidFill>
                <a:latin typeface="Trebuchet MS"/>
                <a:cs typeface="Trebuchet MS"/>
              </a:rPr>
              <a:t>il </a:t>
            </a:r>
            <a:r>
              <a:rPr sz="705" spc="-202" dirty="0">
                <a:solidFill>
                  <a:srgbClr val="6A5E4A"/>
                </a:solidFill>
                <a:latin typeface="Trebuchet MS"/>
                <a:cs typeface="Trebuchet MS"/>
              </a:rPr>
              <a:t> </a:t>
            </a:r>
            <a:r>
              <a:rPr sz="705" spc="6" dirty="0">
                <a:solidFill>
                  <a:srgbClr val="6A5E4A"/>
                </a:solidFill>
                <a:latin typeface="Trebuchet MS"/>
                <a:cs typeface="Trebuchet MS"/>
              </a:rPr>
              <a:t>recupero</a:t>
            </a:r>
            <a:r>
              <a:rPr sz="705" spc="-32" dirty="0">
                <a:solidFill>
                  <a:srgbClr val="6A5E4A"/>
                </a:solidFill>
                <a:latin typeface="Trebuchet MS"/>
                <a:cs typeface="Trebuchet MS"/>
              </a:rPr>
              <a:t> </a:t>
            </a:r>
            <a:r>
              <a:rPr sz="705" spc="13" dirty="0">
                <a:solidFill>
                  <a:srgbClr val="6A5E4A"/>
                </a:solidFill>
                <a:latin typeface="Trebuchet MS"/>
                <a:cs typeface="Trebuchet MS"/>
              </a:rPr>
              <a:t>dei</a:t>
            </a:r>
            <a:r>
              <a:rPr sz="705" spc="-32" dirty="0">
                <a:solidFill>
                  <a:srgbClr val="6A5E4A"/>
                </a:solidFill>
                <a:latin typeface="Trebuchet MS"/>
                <a:cs typeface="Trebuchet MS"/>
              </a:rPr>
              <a:t> </a:t>
            </a:r>
            <a:r>
              <a:rPr sz="705" spc="6" dirty="0">
                <a:solidFill>
                  <a:srgbClr val="6A5E4A"/>
                </a:solidFill>
                <a:latin typeface="Trebuchet MS"/>
                <a:cs typeface="Trebuchet MS"/>
              </a:rPr>
              <a:t>prodotti</a:t>
            </a:r>
            <a:r>
              <a:rPr sz="705" spc="-32" dirty="0">
                <a:solidFill>
                  <a:srgbClr val="6A5E4A"/>
                </a:solidFill>
                <a:latin typeface="Trebuchet MS"/>
                <a:cs typeface="Trebuchet MS"/>
              </a:rPr>
              <a:t> </a:t>
            </a:r>
            <a:r>
              <a:rPr sz="705" spc="3" dirty="0">
                <a:solidFill>
                  <a:srgbClr val="6A5E4A"/>
                </a:solidFill>
                <a:latin typeface="Trebuchet MS"/>
                <a:cs typeface="Trebuchet MS"/>
              </a:rPr>
              <a:t>alimentari</a:t>
            </a:r>
            <a:r>
              <a:rPr sz="705" spc="-32" dirty="0">
                <a:solidFill>
                  <a:srgbClr val="6A5E4A"/>
                </a:solidFill>
                <a:latin typeface="Trebuchet MS"/>
                <a:cs typeface="Trebuchet MS"/>
              </a:rPr>
              <a:t> </a:t>
            </a:r>
            <a:r>
              <a:rPr sz="705" spc="-13" dirty="0">
                <a:solidFill>
                  <a:srgbClr val="6A5E4A"/>
                </a:solidFill>
                <a:latin typeface="Trebuchet MS"/>
                <a:cs typeface="Trebuchet MS"/>
              </a:rPr>
              <a:t>(AGEA).</a:t>
            </a:r>
            <a:endParaRPr sz="705" dirty="0">
              <a:latin typeface="Trebuchet MS"/>
              <a:cs typeface="Trebuchet MS"/>
            </a:endParaRPr>
          </a:p>
        </p:txBody>
      </p:sp>
      <p:sp>
        <p:nvSpPr>
          <p:cNvPr id="5" name="object 5"/>
          <p:cNvSpPr txBox="1"/>
          <p:nvPr/>
        </p:nvSpPr>
        <p:spPr>
          <a:xfrm>
            <a:off x="2219019" y="6122213"/>
            <a:ext cx="2370736" cy="251176"/>
          </a:xfrm>
          <a:prstGeom prst="rect">
            <a:avLst/>
          </a:prstGeom>
        </p:spPr>
        <p:txBody>
          <a:bodyPr vert="horz" wrap="square" lIns="0" tIns="8145" rIns="0" bIns="0" rtlCol="0">
            <a:spAutoFit/>
          </a:bodyPr>
          <a:lstStyle/>
          <a:p>
            <a:pPr marL="8145" marR="3258">
              <a:lnSpc>
                <a:spcPct val="117400"/>
              </a:lnSpc>
              <a:spcBef>
                <a:spcPts val="64"/>
              </a:spcBef>
            </a:pPr>
            <a:r>
              <a:rPr sz="705" spc="26" dirty="0">
                <a:solidFill>
                  <a:srgbClr val="6A5E4A"/>
                </a:solidFill>
                <a:latin typeface="Trebuchet MS"/>
                <a:cs typeface="Trebuchet MS"/>
              </a:rPr>
              <a:t>Si </a:t>
            </a:r>
            <a:r>
              <a:rPr sz="705" spc="6" dirty="0">
                <a:solidFill>
                  <a:srgbClr val="6A5E4A"/>
                </a:solidFill>
                <a:latin typeface="Trebuchet MS"/>
                <a:cs typeface="Trebuchet MS"/>
              </a:rPr>
              <a:t>istituisce </a:t>
            </a:r>
            <a:r>
              <a:rPr sz="705" dirty="0">
                <a:solidFill>
                  <a:srgbClr val="6A5E4A"/>
                </a:solidFill>
                <a:latin typeface="Trebuchet MS"/>
                <a:cs typeface="Trebuchet MS"/>
              </a:rPr>
              <a:t>la </a:t>
            </a:r>
            <a:r>
              <a:rPr sz="705" spc="6" dirty="0">
                <a:solidFill>
                  <a:srgbClr val="6A5E4A"/>
                </a:solidFill>
                <a:latin typeface="Trebuchet MS"/>
                <a:cs typeface="Trebuchet MS"/>
              </a:rPr>
              <a:t>Giornata </a:t>
            </a:r>
            <a:r>
              <a:rPr sz="705" spc="13" dirty="0">
                <a:solidFill>
                  <a:srgbClr val="6A5E4A"/>
                </a:solidFill>
                <a:latin typeface="Trebuchet MS"/>
                <a:cs typeface="Trebuchet MS"/>
              </a:rPr>
              <a:t>Nazionale </a:t>
            </a:r>
            <a:r>
              <a:rPr sz="705" spc="10" dirty="0">
                <a:solidFill>
                  <a:srgbClr val="6A5E4A"/>
                </a:solidFill>
                <a:latin typeface="Trebuchet MS"/>
                <a:cs typeface="Trebuchet MS"/>
              </a:rPr>
              <a:t>della</a:t>
            </a:r>
            <a:r>
              <a:rPr lang="it-IT" sz="705" spc="10" dirty="0">
                <a:solidFill>
                  <a:srgbClr val="6A5E4A"/>
                </a:solidFill>
                <a:latin typeface="Trebuchet MS"/>
                <a:cs typeface="Trebuchet MS"/>
              </a:rPr>
              <a:t> </a:t>
            </a:r>
            <a:r>
              <a:rPr sz="705" spc="10" dirty="0">
                <a:solidFill>
                  <a:srgbClr val="6A5E4A"/>
                </a:solidFill>
                <a:latin typeface="Trebuchet MS"/>
                <a:cs typeface="Trebuchet MS"/>
              </a:rPr>
              <a:t> </a:t>
            </a:r>
            <a:r>
              <a:rPr sz="705" spc="3" dirty="0">
                <a:solidFill>
                  <a:srgbClr val="6A5E4A"/>
                </a:solidFill>
                <a:latin typeface="Trebuchet MS"/>
                <a:cs typeface="Trebuchet MS"/>
              </a:rPr>
              <a:t>Coll</a:t>
            </a:r>
            <a:r>
              <a:rPr sz="705" spc="-29" dirty="0">
                <a:solidFill>
                  <a:srgbClr val="6A5E4A"/>
                </a:solidFill>
                <a:latin typeface="Trebuchet MS"/>
                <a:cs typeface="Trebuchet MS"/>
              </a:rPr>
              <a:t> </a:t>
            </a:r>
            <a:r>
              <a:rPr sz="705" spc="-13" dirty="0">
                <a:solidFill>
                  <a:srgbClr val="6A5E4A"/>
                </a:solidFill>
                <a:latin typeface="Trebuchet MS"/>
                <a:cs typeface="Trebuchet MS"/>
              </a:rPr>
              <a:t>(GNCA),</a:t>
            </a:r>
            <a:r>
              <a:rPr sz="705" spc="-32" dirty="0">
                <a:solidFill>
                  <a:srgbClr val="6A5E4A"/>
                </a:solidFill>
                <a:latin typeface="Trebuchet MS"/>
                <a:cs typeface="Trebuchet MS"/>
              </a:rPr>
              <a:t> </a:t>
            </a:r>
            <a:r>
              <a:rPr sz="705" spc="10" dirty="0">
                <a:solidFill>
                  <a:srgbClr val="6A5E4A"/>
                </a:solidFill>
                <a:latin typeface="Trebuchet MS"/>
                <a:cs typeface="Trebuchet MS"/>
              </a:rPr>
              <a:t>che</a:t>
            </a:r>
            <a:r>
              <a:rPr sz="705" spc="-29" dirty="0">
                <a:solidFill>
                  <a:srgbClr val="6A5E4A"/>
                </a:solidFill>
                <a:latin typeface="Trebuchet MS"/>
                <a:cs typeface="Trebuchet MS"/>
              </a:rPr>
              <a:t> </a:t>
            </a:r>
            <a:r>
              <a:rPr sz="705" spc="10" dirty="0">
                <a:solidFill>
                  <a:srgbClr val="6A5E4A"/>
                </a:solidFill>
                <a:latin typeface="Trebuchet MS"/>
                <a:cs typeface="Trebuchet MS"/>
              </a:rPr>
              <a:t>da</a:t>
            </a:r>
            <a:r>
              <a:rPr sz="705" spc="-29" dirty="0">
                <a:solidFill>
                  <a:srgbClr val="6A5E4A"/>
                </a:solidFill>
                <a:latin typeface="Trebuchet MS"/>
                <a:cs typeface="Trebuchet MS"/>
              </a:rPr>
              <a:t> </a:t>
            </a:r>
            <a:r>
              <a:rPr sz="705" spc="3" dirty="0">
                <a:solidFill>
                  <a:srgbClr val="6A5E4A"/>
                </a:solidFill>
                <a:latin typeface="Trebuchet MS"/>
                <a:cs typeface="Trebuchet MS"/>
              </a:rPr>
              <a:t>allora</a:t>
            </a:r>
            <a:r>
              <a:rPr sz="705" spc="-29" dirty="0">
                <a:solidFill>
                  <a:srgbClr val="6A5E4A"/>
                </a:solidFill>
                <a:latin typeface="Trebuchet MS"/>
                <a:cs typeface="Trebuchet MS"/>
              </a:rPr>
              <a:t> </a:t>
            </a:r>
            <a:r>
              <a:rPr sz="705" spc="19" dirty="0">
                <a:solidFill>
                  <a:srgbClr val="6A5E4A"/>
                </a:solidFill>
                <a:latin typeface="Trebuchet MS"/>
                <a:cs typeface="Trebuchet MS"/>
              </a:rPr>
              <a:t>si</a:t>
            </a:r>
            <a:r>
              <a:rPr sz="705" spc="-29" dirty="0">
                <a:solidFill>
                  <a:srgbClr val="6A5E4A"/>
                </a:solidFill>
                <a:latin typeface="Trebuchet MS"/>
                <a:cs typeface="Trebuchet MS"/>
              </a:rPr>
              <a:t> </a:t>
            </a:r>
            <a:r>
              <a:rPr sz="705" spc="22" dirty="0">
                <a:solidFill>
                  <a:srgbClr val="6A5E4A"/>
                </a:solidFill>
                <a:latin typeface="Trebuchet MS"/>
                <a:cs typeface="Trebuchet MS"/>
              </a:rPr>
              <a:t>svolge</a:t>
            </a:r>
            <a:r>
              <a:rPr sz="705" spc="-29" dirty="0">
                <a:solidFill>
                  <a:srgbClr val="6A5E4A"/>
                </a:solidFill>
                <a:latin typeface="Trebuchet MS"/>
                <a:cs typeface="Trebuchet MS"/>
              </a:rPr>
              <a:t> </a:t>
            </a:r>
            <a:r>
              <a:rPr sz="705" dirty="0">
                <a:solidFill>
                  <a:srgbClr val="6A5E4A"/>
                </a:solidFill>
                <a:latin typeface="Trebuchet MS"/>
                <a:cs typeface="Trebuchet MS"/>
              </a:rPr>
              <a:t>l’ultimo </a:t>
            </a:r>
            <a:r>
              <a:rPr sz="705" spc="-202" dirty="0">
                <a:solidFill>
                  <a:srgbClr val="6A5E4A"/>
                </a:solidFill>
                <a:latin typeface="Trebuchet MS"/>
                <a:cs typeface="Trebuchet MS"/>
              </a:rPr>
              <a:t> </a:t>
            </a:r>
            <a:r>
              <a:rPr sz="705" spc="13" dirty="0">
                <a:solidFill>
                  <a:srgbClr val="6A5E4A"/>
                </a:solidFill>
                <a:latin typeface="Trebuchet MS"/>
                <a:cs typeface="Trebuchet MS"/>
              </a:rPr>
              <a:t>sabato</a:t>
            </a:r>
            <a:r>
              <a:rPr sz="705" spc="-35" dirty="0">
                <a:solidFill>
                  <a:srgbClr val="6A5E4A"/>
                </a:solidFill>
                <a:latin typeface="Trebuchet MS"/>
                <a:cs typeface="Trebuchet MS"/>
              </a:rPr>
              <a:t> </a:t>
            </a:r>
            <a:r>
              <a:rPr sz="705" spc="13" dirty="0">
                <a:solidFill>
                  <a:srgbClr val="6A5E4A"/>
                </a:solidFill>
                <a:latin typeface="Trebuchet MS"/>
                <a:cs typeface="Trebuchet MS"/>
              </a:rPr>
              <a:t>del</a:t>
            </a:r>
            <a:r>
              <a:rPr sz="705" spc="-32" dirty="0">
                <a:solidFill>
                  <a:srgbClr val="6A5E4A"/>
                </a:solidFill>
                <a:latin typeface="Trebuchet MS"/>
                <a:cs typeface="Trebuchet MS"/>
              </a:rPr>
              <a:t> </a:t>
            </a:r>
            <a:r>
              <a:rPr sz="705" spc="19" dirty="0">
                <a:solidFill>
                  <a:srgbClr val="6A5E4A"/>
                </a:solidFill>
                <a:latin typeface="Trebuchet MS"/>
                <a:cs typeface="Trebuchet MS"/>
              </a:rPr>
              <a:t>mese</a:t>
            </a:r>
            <a:r>
              <a:rPr sz="705" spc="-32" dirty="0">
                <a:solidFill>
                  <a:srgbClr val="6A5E4A"/>
                </a:solidFill>
                <a:latin typeface="Trebuchet MS"/>
                <a:cs typeface="Trebuchet MS"/>
              </a:rPr>
              <a:t> </a:t>
            </a:r>
            <a:r>
              <a:rPr sz="705" spc="13" dirty="0">
                <a:solidFill>
                  <a:srgbClr val="6A5E4A"/>
                </a:solidFill>
                <a:latin typeface="Trebuchet MS"/>
                <a:cs typeface="Trebuchet MS"/>
              </a:rPr>
              <a:t>di</a:t>
            </a:r>
            <a:r>
              <a:rPr sz="705" spc="-35" dirty="0">
                <a:solidFill>
                  <a:srgbClr val="6A5E4A"/>
                </a:solidFill>
                <a:latin typeface="Trebuchet MS"/>
                <a:cs typeface="Trebuchet MS"/>
              </a:rPr>
              <a:t> </a:t>
            </a:r>
            <a:r>
              <a:rPr sz="705" spc="3" dirty="0">
                <a:solidFill>
                  <a:srgbClr val="6A5E4A"/>
                </a:solidFill>
                <a:latin typeface="Trebuchet MS"/>
                <a:cs typeface="Trebuchet MS"/>
              </a:rPr>
              <a:t>novembre.</a:t>
            </a:r>
            <a:endParaRPr sz="705" dirty="0">
              <a:latin typeface="Trebuchet MS"/>
              <a:cs typeface="Trebuchet MS"/>
            </a:endParaRPr>
          </a:p>
        </p:txBody>
      </p:sp>
      <p:sp>
        <p:nvSpPr>
          <p:cNvPr id="6" name="object 6"/>
          <p:cNvSpPr/>
          <p:nvPr/>
        </p:nvSpPr>
        <p:spPr>
          <a:xfrm>
            <a:off x="1881820" y="4788482"/>
            <a:ext cx="337199" cy="337199"/>
          </a:xfrm>
          <a:custGeom>
            <a:avLst/>
            <a:gdLst/>
            <a:ahLst/>
            <a:cxnLst/>
            <a:rect l="l" t="t" r="r" b="b"/>
            <a:pathLst>
              <a:path w="525780" h="525779">
                <a:moveTo>
                  <a:pt x="262763" y="0"/>
                </a:move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close/>
              </a:path>
            </a:pathLst>
          </a:custGeom>
          <a:solidFill>
            <a:srgbClr val="EDDDC5"/>
          </a:solidFill>
        </p:spPr>
        <p:txBody>
          <a:bodyPr wrap="square" lIns="0" tIns="0" rIns="0" bIns="0" rtlCol="0"/>
          <a:lstStyle/>
          <a:p>
            <a:endParaRPr sz="1154"/>
          </a:p>
        </p:txBody>
      </p:sp>
      <p:sp>
        <p:nvSpPr>
          <p:cNvPr id="7" name="object 7"/>
          <p:cNvSpPr txBox="1"/>
          <p:nvPr/>
        </p:nvSpPr>
        <p:spPr>
          <a:xfrm>
            <a:off x="1377797" y="5064668"/>
            <a:ext cx="296181" cy="116716"/>
          </a:xfrm>
          <a:prstGeom prst="rect">
            <a:avLst/>
          </a:prstGeom>
        </p:spPr>
        <p:txBody>
          <a:bodyPr vert="horz" wrap="square" lIns="0" tIns="8145" rIns="0" bIns="0" rtlCol="0">
            <a:spAutoFit/>
          </a:bodyPr>
          <a:lstStyle/>
          <a:p>
            <a:pPr marL="8145">
              <a:spcBef>
                <a:spcPts val="64"/>
              </a:spcBef>
            </a:pPr>
            <a:r>
              <a:rPr sz="705" b="1" spc="-10" dirty="0">
                <a:solidFill>
                  <a:srgbClr val="6A5E4A"/>
                </a:solidFill>
                <a:latin typeface="Trebuchet MS"/>
                <a:cs typeface="Trebuchet MS"/>
              </a:rPr>
              <a:t>1989</a:t>
            </a:r>
            <a:endParaRPr sz="705" dirty="0">
              <a:latin typeface="Trebuchet MS"/>
              <a:cs typeface="Trebuchet MS"/>
            </a:endParaRPr>
          </a:p>
        </p:txBody>
      </p:sp>
      <p:grpSp>
        <p:nvGrpSpPr>
          <p:cNvPr id="8" name="object 8"/>
          <p:cNvGrpSpPr/>
          <p:nvPr/>
        </p:nvGrpSpPr>
        <p:grpSpPr>
          <a:xfrm>
            <a:off x="1289131" y="4895427"/>
            <a:ext cx="402358" cy="1063316"/>
            <a:chOff x="1016174" y="6944398"/>
            <a:chExt cx="627380" cy="1657985"/>
          </a:xfrm>
        </p:grpSpPr>
        <p:sp>
          <p:nvSpPr>
            <p:cNvPr id="9" name="object 9"/>
            <p:cNvSpPr/>
            <p:nvPr/>
          </p:nvSpPr>
          <p:spPr>
            <a:xfrm>
              <a:off x="1066974" y="6995198"/>
              <a:ext cx="525780" cy="525780"/>
            </a:xfrm>
            <a:custGeom>
              <a:avLst/>
              <a:gdLst/>
              <a:ahLst/>
              <a:cxnLst/>
              <a:rect l="l" t="t" r="r" b="b"/>
              <a:pathLst>
                <a:path w="525780" h="525779">
                  <a:moveTo>
                    <a:pt x="262763" y="525526"/>
                  </a:move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close/>
                </a:path>
              </a:pathLst>
            </a:custGeom>
            <a:ln w="101600">
              <a:solidFill>
                <a:srgbClr val="FEEEDE"/>
              </a:solidFill>
            </a:ln>
          </p:spPr>
          <p:txBody>
            <a:bodyPr wrap="square" lIns="0" tIns="0" rIns="0" bIns="0" rtlCol="0"/>
            <a:lstStyle/>
            <a:p>
              <a:endParaRPr sz="1154"/>
            </a:p>
          </p:txBody>
        </p:sp>
        <p:sp>
          <p:nvSpPr>
            <p:cNvPr id="10" name="object 10"/>
            <p:cNvSpPr/>
            <p:nvPr/>
          </p:nvSpPr>
          <p:spPr>
            <a:xfrm>
              <a:off x="1066974" y="8076286"/>
              <a:ext cx="525780" cy="525780"/>
            </a:xfrm>
            <a:custGeom>
              <a:avLst/>
              <a:gdLst/>
              <a:ahLst/>
              <a:cxnLst/>
              <a:rect l="l" t="t" r="r" b="b"/>
              <a:pathLst>
                <a:path w="525780" h="525779">
                  <a:moveTo>
                    <a:pt x="262763" y="0"/>
                  </a:move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close/>
                </a:path>
              </a:pathLst>
            </a:custGeom>
            <a:solidFill>
              <a:srgbClr val="EDDDC5"/>
            </a:solidFill>
          </p:spPr>
          <p:txBody>
            <a:bodyPr wrap="square" lIns="0" tIns="0" rIns="0" bIns="0" rtlCol="0"/>
            <a:lstStyle/>
            <a:p>
              <a:endParaRPr sz="1154"/>
            </a:p>
          </p:txBody>
        </p:sp>
      </p:grpSp>
      <p:sp>
        <p:nvSpPr>
          <p:cNvPr id="11" name="object 11"/>
          <p:cNvSpPr txBox="1"/>
          <p:nvPr/>
        </p:nvSpPr>
        <p:spPr>
          <a:xfrm>
            <a:off x="1377797" y="5650550"/>
            <a:ext cx="222356" cy="116716"/>
          </a:xfrm>
          <a:prstGeom prst="rect">
            <a:avLst/>
          </a:prstGeom>
        </p:spPr>
        <p:txBody>
          <a:bodyPr vert="horz" wrap="square" lIns="0" tIns="8145" rIns="0" bIns="0" rtlCol="0">
            <a:spAutoFit/>
          </a:bodyPr>
          <a:lstStyle/>
          <a:p>
            <a:pPr marL="8145">
              <a:spcBef>
                <a:spcPts val="64"/>
              </a:spcBef>
            </a:pPr>
            <a:r>
              <a:rPr sz="705" b="1" spc="-10" dirty="0">
                <a:solidFill>
                  <a:srgbClr val="6A5E4A"/>
                </a:solidFill>
                <a:latin typeface="Trebuchet MS"/>
                <a:cs typeface="Trebuchet MS"/>
              </a:rPr>
              <a:t>1993</a:t>
            </a:r>
            <a:endParaRPr sz="705" dirty="0">
              <a:latin typeface="Trebuchet MS"/>
              <a:cs typeface="Trebuchet MS"/>
            </a:endParaRPr>
          </a:p>
        </p:txBody>
      </p:sp>
      <p:sp>
        <p:nvSpPr>
          <p:cNvPr id="13" name="object 13"/>
          <p:cNvSpPr/>
          <p:nvPr/>
        </p:nvSpPr>
        <p:spPr>
          <a:xfrm>
            <a:off x="1310799" y="5557488"/>
            <a:ext cx="337199" cy="337198"/>
          </a:xfrm>
          <a:custGeom>
            <a:avLst/>
            <a:gdLst/>
            <a:ahLst/>
            <a:cxnLst/>
            <a:rect l="l" t="t" r="r" b="b"/>
            <a:pathLst>
              <a:path w="525780" h="525779">
                <a:moveTo>
                  <a:pt x="262763" y="525526"/>
                </a:move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close/>
              </a:path>
            </a:pathLst>
          </a:custGeom>
          <a:ln w="101600">
            <a:solidFill>
              <a:srgbClr val="FEEEDE"/>
            </a:solidFill>
          </a:ln>
        </p:spPr>
        <p:txBody>
          <a:bodyPr wrap="square" lIns="0" tIns="0" rIns="0" bIns="0" rtlCol="0"/>
          <a:lstStyle/>
          <a:p>
            <a:endParaRPr lang="it-IT" sz="1154" dirty="0"/>
          </a:p>
        </p:txBody>
      </p:sp>
      <p:sp>
        <p:nvSpPr>
          <p:cNvPr id="15" name="object 15"/>
          <p:cNvSpPr txBox="1"/>
          <p:nvPr/>
        </p:nvSpPr>
        <p:spPr>
          <a:xfrm>
            <a:off x="1386154" y="6189443"/>
            <a:ext cx="222356" cy="116716"/>
          </a:xfrm>
          <a:prstGeom prst="rect">
            <a:avLst/>
          </a:prstGeom>
        </p:spPr>
        <p:txBody>
          <a:bodyPr vert="horz" wrap="square" lIns="0" tIns="8145" rIns="0" bIns="0" rtlCol="0">
            <a:spAutoFit/>
          </a:bodyPr>
          <a:lstStyle/>
          <a:p>
            <a:pPr marL="8145">
              <a:spcBef>
                <a:spcPts val="64"/>
              </a:spcBef>
            </a:pPr>
            <a:r>
              <a:rPr sz="705" b="1" spc="-10" dirty="0">
                <a:solidFill>
                  <a:srgbClr val="6A5E4A"/>
                </a:solidFill>
                <a:latin typeface="Trebuchet MS"/>
                <a:cs typeface="Trebuchet MS"/>
              </a:rPr>
              <a:t>1997</a:t>
            </a:r>
            <a:endParaRPr sz="705" dirty="0">
              <a:latin typeface="Trebuchet MS"/>
              <a:cs typeface="Trebuchet MS"/>
            </a:endParaRPr>
          </a:p>
        </p:txBody>
      </p:sp>
      <p:sp>
        <p:nvSpPr>
          <p:cNvPr id="22" name="object 22"/>
          <p:cNvSpPr txBox="1"/>
          <p:nvPr/>
        </p:nvSpPr>
        <p:spPr>
          <a:xfrm>
            <a:off x="1236613" y="224865"/>
            <a:ext cx="5941022" cy="623778"/>
          </a:xfrm>
          <a:prstGeom prst="rect">
            <a:avLst/>
          </a:prstGeom>
        </p:spPr>
        <p:txBody>
          <a:bodyPr vert="horz" wrap="square" lIns="0" tIns="8145" rIns="0" bIns="0" rtlCol="0">
            <a:spAutoFit/>
          </a:bodyPr>
          <a:lstStyle/>
          <a:p>
            <a:pPr marL="8145">
              <a:spcBef>
                <a:spcPts val="64"/>
              </a:spcBef>
            </a:pPr>
            <a:r>
              <a:rPr sz="4000" b="1" spc="-45" dirty="0">
                <a:solidFill>
                  <a:schemeClr val="accent2"/>
                </a:solidFill>
                <a:latin typeface="Arial"/>
                <a:cs typeface="Arial"/>
              </a:rPr>
              <a:t> </a:t>
            </a:r>
            <a:r>
              <a:rPr lang="it-IT" sz="3600" b="1" spc="-45" dirty="0">
                <a:solidFill>
                  <a:srgbClr val="FFC000"/>
                </a:solidFill>
                <a:latin typeface="Ubuntu" panose="020B0504030602030204" pitchFamily="34" charset="0"/>
                <a:cs typeface="Arial"/>
              </a:rPr>
              <a:t>2. </a:t>
            </a:r>
            <a:r>
              <a:rPr sz="3600" b="1" spc="-22" dirty="0">
                <a:solidFill>
                  <a:srgbClr val="FFC000"/>
                </a:solidFill>
                <a:latin typeface="Ubuntu" panose="020B0504030602030204" pitchFamily="34" charset="0"/>
                <a:cs typeface="Arial"/>
              </a:rPr>
              <a:t>U</a:t>
            </a:r>
            <a:r>
              <a:rPr lang="it-IT" sz="3600" b="1" spc="-22" dirty="0">
                <a:solidFill>
                  <a:srgbClr val="FFC000"/>
                </a:solidFill>
                <a:latin typeface="Ubuntu" panose="020B0504030602030204" pitchFamily="34" charset="0"/>
                <a:cs typeface="Arial"/>
              </a:rPr>
              <a:t>N</a:t>
            </a:r>
            <a:r>
              <a:rPr sz="3600" b="1" spc="-45" dirty="0">
                <a:solidFill>
                  <a:srgbClr val="FFC000"/>
                </a:solidFill>
                <a:latin typeface="Ubuntu" panose="020B0504030602030204" pitchFamily="34" charset="0"/>
                <a:cs typeface="Arial"/>
              </a:rPr>
              <a:t> </a:t>
            </a:r>
            <a:r>
              <a:rPr lang="it-IT" sz="3600" b="1" spc="-6" dirty="0">
                <a:solidFill>
                  <a:srgbClr val="FFC000"/>
                </a:solidFill>
                <a:latin typeface="Ubuntu" panose="020B0504030602030204" pitchFamily="34" charset="0"/>
                <a:cs typeface="Arial"/>
              </a:rPr>
              <a:t>P</a:t>
            </a:r>
            <a:r>
              <a:rPr lang="it-IT" sz="3600" b="1" spc="-38" dirty="0">
                <a:solidFill>
                  <a:srgbClr val="FFC000"/>
                </a:solidFill>
                <a:latin typeface="Ubuntu" panose="020B0504030602030204" pitchFamily="34" charset="0"/>
                <a:cs typeface="Arial"/>
              </a:rPr>
              <a:t>O</a:t>
            </a:r>
            <a:r>
              <a:rPr sz="3600" b="1" spc="-42" dirty="0">
                <a:solidFill>
                  <a:srgbClr val="FFC000"/>
                </a:solidFill>
                <a:latin typeface="Ubuntu" panose="020B0504030602030204" pitchFamily="34" charset="0"/>
                <a:cs typeface="Arial"/>
              </a:rPr>
              <a:t>’</a:t>
            </a:r>
            <a:r>
              <a:rPr sz="3600" b="1" spc="-45" dirty="0">
                <a:solidFill>
                  <a:srgbClr val="FFC000"/>
                </a:solidFill>
                <a:latin typeface="Ubuntu" panose="020B0504030602030204" pitchFamily="34" charset="0"/>
                <a:cs typeface="Arial"/>
              </a:rPr>
              <a:t> </a:t>
            </a:r>
            <a:r>
              <a:rPr lang="it-IT" sz="3600" b="1" spc="-45" dirty="0">
                <a:solidFill>
                  <a:srgbClr val="FFC000"/>
                </a:solidFill>
                <a:latin typeface="Ubuntu" panose="020B0504030602030204" pitchFamily="34" charset="0"/>
                <a:cs typeface="Arial"/>
              </a:rPr>
              <a:t>DI</a:t>
            </a:r>
            <a:r>
              <a:rPr sz="3600" b="1" spc="-45" dirty="0">
                <a:solidFill>
                  <a:srgbClr val="FFC000"/>
                </a:solidFill>
                <a:latin typeface="Ubuntu" panose="020B0504030602030204" pitchFamily="34" charset="0"/>
                <a:cs typeface="Arial"/>
              </a:rPr>
              <a:t> </a:t>
            </a:r>
            <a:r>
              <a:rPr lang="it-IT" sz="3600" b="1" spc="26" dirty="0">
                <a:solidFill>
                  <a:srgbClr val="FFC000"/>
                </a:solidFill>
                <a:latin typeface="Ubuntu" panose="020B0504030602030204" pitchFamily="34" charset="0"/>
                <a:cs typeface="Arial"/>
              </a:rPr>
              <a:t>STORIA</a:t>
            </a:r>
            <a:endParaRPr sz="3600" dirty="0">
              <a:solidFill>
                <a:srgbClr val="FFC000"/>
              </a:solidFill>
              <a:latin typeface="Ubuntu" panose="020B0504030602030204" pitchFamily="34" charset="0"/>
              <a:cs typeface="Arial"/>
            </a:endParaRPr>
          </a:p>
        </p:txBody>
      </p:sp>
      <p:sp>
        <p:nvSpPr>
          <p:cNvPr id="23" name="object 23"/>
          <p:cNvSpPr txBox="1"/>
          <p:nvPr/>
        </p:nvSpPr>
        <p:spPr>
          <a:xfrm>
            <a:off x="1236613" y="1025491"/>
            <a:ext cx="4973985" cy="559016"/>
          </a:xfrm>
          <a:prstGeom prst="rect">
            <a:avLst/>
          </a:prstGeom>
        </p:spPr>
        <p:txBody>
          <a:bodyPr vert="horz" wrap="square" lIns="0" tIns="8145" rIns="0" bIns="0" rtlCol="0">
            <a:spAutoFit/>
          </a:bodyPr>
          <a:lstStyle/>
          <a:p>
            <a:pPr marL="8145" marR="3258" algn="just">
              <a:lnSpc>
                <a:spcPct val="117400"/>
              </a:lnSpc>
              <a:spcBef>
                <a:spcPts val="64"/>
              </a:spcBef>
            </a:pPr>
            <a:r>
              <a:rPr sz="1050" spc="6" dirty="0">
                <a:solidFill>
                  <a:srgbClr val="1D1D1B"/>
                </a:solidFill>
                <a:latin typeface="Trebuchet MS"/>
                <a:cs typeface="Trebuchet MS"/>
              </a:rPr>
              <a:t>Nel </a:t>
            </a:r>
            <a:r>
              <a:rPr sz="1050" spc="45" dirty="0">
                <a:solidFill>
                  <a:srgbClr val="1D1D1B"/>
                </a:solidFill>
                <a:latin typeface="Trebuchet MS"/>
                <a:cs typeface="Trebuchet MS"/>
              </a:rPr>
              <a:t>1967 </a:t>
            </a:r>
            <a:r>
              <a:rPr sz="1050" spc="-3" dirty="0">
                <a:solidFill>
                  <a:srgbClr val="1D1D1B"/>
                </a:solidFill>
                <a:latin typeface="Trebuchet MS"/>
                <a:cs typeface="Trebuchet MS"/>
              </a:rPr>
              <a:t>nasce </a:t>
            </a:r>
            <a:r>
              <a:rPr sz="1050" spc="-10" dirty="0">
                <a:solidFill>
                  <a:srgbClr val="1D1D1B"/>
                </a:solidFill>
                <a:latin typeface="Trebuchet MS"/>
                <a:cs typeface="Trebuchet MS"/>
              </a:rPr>
              <a:t>la </a:t>
            </a:r>
            <a:r>
              <a:rPr sz="1050" spc="-32" dirty="0">
                <a:solidFill>
                  <a:srgbClr val="1D1D1B"/>
                </a:solidFill>
                <a:latin typeface="Trebuchet MS"/>
                <a:cs typeface="Trebuchet MS"/>
              </a:rPr>
              <a:t>St. </a:t>
            </a:r>
            <a:r>
              <a:rPr sz="1050" spc="-3" dirty="0">
                <a:solidFill>
                  <a:srgbClr val="1D1D1B"/>
                </a:solidFill>
                <a:latin typeface="Trebuchet MS"/>
                <a:cs typeface="Trebuchet MS"/>
              </a:rPr>
              <a:t>Mary’s </a:t>
            </a:r>
            <a:r>
              <a:rPr sz="1050" spc="3" dirty="0">
                <a:solidFill>
                  <a:srgbClr val="1D1D1B"/>
                </a:solidFill>
                <a:latin typeface="Trebuchet MS"/>
                <a:cs typeface="Trebuchet MS"/>
              </a:rPr>
              <a:t>Food </a:t>
            </a:r>
            <a:r>
              <a:rPr sz="1050" spc="-22" dirty="0">
                <a:solidFill>
                  <a:srgbClr val="1D1D1B"/>
                </a:solidFill>
                <a:latin typeface="Trebuchet MS"/>
                <a:cs typeface="Trebuchet MS"/>
              </a:rPr>
              <a:t>Bank, </a:t>
            </a:r>
            <a:r>
              <a:rPr sz="1050" spc="-3" dirty="0">
                <a:solidFill>
                  <a:srgbClr val="1D1D1B"/>
                </a:solidFill>
                <a:latin typeface="Trebuchet MS"/>
                <a:cs typeface="Trebuchet MS"/>
              </a:rPr>
              <a:t>il </a:t>
            </a:r>
            <a:r>
              <a:rPr sz="1050" spc="3" dirty="0">
                <a:solidFill>
                  <a:srgbClr val="1D1D1B"/>
                </a:solidFill>
                <a:latin typeface="Trebuchet MS"/>
                <a:cs typeface="Trebuchet MS"/>
              </a:rPr>
              <a:t>primo </a:t>
            </a:r>
            <a:r>
              <a:rPr sz="1050" dirty="0">
                <a:solidFill>
                  <a:srgbClr val="1D1D1B"/>
                </a:solidFill>
                <a:latin typeface="Trebuchet MS"/>
                <a:cs typeface="Trebuchet MS"/>
              </a:rPr>
              <a:t>Banco </a:t>
            </a:r>
            <a:r>
              <a:rPr sz="1050" spc="-205" dirty="0">
                <a:solidFill>
                  <a:srgbClr val="1D1D1B"/>
                </a:solidFill>
                <a:latin typeface="Trebuchet MS"/>
                <a:cs typeface="Trebuchet MS"/>
              </a:rPr>
              <a:t> </a:t>
            </a:r>
            <a:r>
              <a:rPr sz="1050" spc="-6" dirty="0">
                <a:solidFill>
                  <a:srgbClr val="1D1D1B"/>
                </a:solidFill>
                <a:latin typeface="Trebuchet MS"/>
                <a:cs typeface="Trebuchet MS"/>
              </a:rPr>
              <a:t>Alimentare </a:t>
            </a:r>
            <a:r>
              <a:rPr sz="1050" spc="3" dirty="0">
                <a:solidFill>
                  <a:srgbClr val="1D1D1B"/>
                </a:solidFill>
                <a:latin typeface="Trebuchet MS"/>
                <a:cs typeface="Trebuchet MS"/>
              </a:rPr>
              <a:t>del </a:t>
            </a:r>
            <a:r>
              <a:rPr sz="1050" spc="-6" dirty="0">
                <a:solidFill>
                  <a:srgbClr val="1D1D1B"/>
                </a:solidFill>
                <a:latin typeface="Trebuchet MS"/>
                <a:cs typeface="Trebuchet MS"/>
              </a:rPr>
              <a:t>mondo. </a:t>
            </a:r>
            <a:r>
              <a:rPr sz="1050" spc="-29" dirty="0">
                <a:solidFill>
                  <a:srgbClr val="1D1D1B"/>
                </a:solidFill>
                <a:latin typeface="Trebuchet MS"/>
                <a:cs typeface="Trebuchet MS"/>
              </a:rPr>
              <a:t>L’idea </a:t>
            </a:r>
            <a:r>
              <a:rPr sz="1050" spc="-10" dirty="0">
                <a:solidFill>
                  <a:srgbClr val="1D1D1B"/>
                </a:solidFill>
                <a:latin typeface="Trebuchet MS"/>
                <a:cs typeface="Trebuchet MS"/>
              </a:rPr>
              <a:t>arriva </a:t>
            </a:r>
            <a:r>
              <a:rPr sz="1050" dirty="0">
                <a:solidFill>
                  <a:srgbClr val="1D1D1B"/>
                </a:solidFill>
                <a:latin typeface="Trebuchet MS"/>
                <a:cs typeface="Trebuchet MS"/>
              </a:rPr>
              <a:t>da </a:t>
            </a:r>
            <a:r>
              <a:rPr sz="1050" spc="-13" dirty="0">
                <a:solidFill>
                  <a:srgbClr val="1D1D1B"/>
                </a:solidFill>
                <a:latin typeface="Trebuchet MS"/>
                <a:cs typeface="Trebuchet MS"/>
              </a:rPr>
              <a:t>Phoenix, Stati </a:t>
            </a:r>
            <a:r>
              <a:rPr sz="1050" spc="-10" dirty="0">
                <a:solidFill>
                  <a:srgbClr val="1D1D1B"/>
                </a:solidFill>
                <a:latin typeface="Trebuchet MS"/>
                <a:cs typeface="Trebuchet MS"/>
              </a:rPr>
              <a:t> </a:t>
            </a:r>
            <a:r>
              <a:rPr sz="1050" spc="-26" dirty="0">
                <a:solidFill>
                  <a:srgbClr val="1D1D1B"/>
                </a:solidFill>
                <a:latin typeface="Trebuchet MS"/>
                <a:cs typeface="Trebuchet MS"/>
              </a:rPr>
              <a:t>Uniti</a:t>
            </a:r>
            <a:r>
              <a:rPr sz="1050" spc="-16" dirty="0">
                <a:solidFill>
                  <a:srgbClr val="1D1D1B"/>
                </a:solidFill>
                <a:latin typeface="Trebuchet MS"/>
                <a:cs typeface="Trebuchet MS"/>
              </a:rPr>
              <a:t>,</a:t>
            </a:r>
            <a:r>
              <a:rPr sz="1050" spc="-45" dirty="0">
                <a:solidFill>
                  <a:srgbClr val="1D1D1B"/>
                </a:solidFill>
                <a:latin typeface="Trebuchet MS"/>
                <a:cs typeface="Trebuchet MS"/>
              </a:rPr>
              <a:t> </a:t>
            </a:r>
            <a:r>
              <a:rPr sz="1050" spc="13" dirty="0">
                <a:solidFill>
                  <a:srgbClr val="1D1D1B"/>
                </a:solidFill>
                <a:latin typeface="Trebuchet MS"/>
                <a:cs typeface="Trebuchet MS"/>
              </a:rPr>
              <a:t>d</a:t>
            </a:r>
            <a:r>
              <a:rPr sz="1050" dirty="0">
                <a:solidFill>
                  <a:srgbClr val="1D1D1B"/>
                </a:solidFill>
                <a:latin typeface="Trebuchet MS"/>
                <a:cs typeface="Trebuchet MS"/>
              </a:rPr>
              <a:t>o</a:t>
            </a:r>
            <a:r>
              <a:rPr sz="1050" spc="6" dirty="0">
                <a:solidFill>
                  <a:srgbClr val="1D1D1B"/>
                </a:solidFill>
                <a:latin typeface="Trebuchet MS"/>
                <a:cs typeface="Trebuchet MS"/>
              </a:rPr>
              <a:t>ve</a:t>
            </a:r>
            <a:r>
              <a:rPr sz="1050" spc="-45" dirty="0">
                <a:solidFill>
                  <a:srgbClr val="1D1D1B"/>
                </a:solidFill>
                <a:latin typeface="Trebuchet MS"/>
                <a:cs typeface="Trebuchet MS"/>
              </a:rPr>
              <a:t> </a:t>
            </a:r>
            <a:r>
              <a:rPr sz="1050" spc="10" dirty="0">
                <a:solidFill>
                  <a:srgbClr val="1D1D1B"/>
                </a:solidFill>
                <a:latin typeface="Trebuchet MS"/>
                <a:cs typeface="Trebuchet MS"/>
              </a:rPr>
              <a:t>u</a:t>
            </a:r>
            <a:r>
              <a:rPr sz="1050" spc="19" dirty="0">
                <a:solidFill>
                  <a:srgbClr val="1D1D1B"/>
                </a:solidFill>
                <a:latin typeface="Trebuchet MS"/>
                <a:cs typeface="Trebuchet MS"/>
              </a:rPr>
              <a:t>n</a:t>
            </a:r>
            <a:r>
              <a:rPr sz="1050" spc="-45" dirty="0">
                <a:solidFill>
                  <a:srgbClr val="1D1D1B"/>
                </a:solidFill>
                <a:latin typeface="Trebuchet MS"/>
                <a:cs typeface="Trebuchet MS"/>
              </a:rPr>
              <a:t> </a:t>
            </a:r>
            <a:r>
              <a:rPr sz="1050" spc="-32" dirty="0">
                <a:solidFill>
                  <a:srgbClr val="1D1D1B"/>
                </a:solidFill>
                <a:latin typeface="Trebuchet MS"/>
                <a:cs typeface="Trebuchet MS"/>
              </a:rPr>
              <a:t>c</a:t>
            </a:r>
            <a:r>
              <a:rPr sz="1050" spc="-13" dirty="0">
                <a:solidFill>
                  <a:srgbClr val="1D1D1B"/>
                </a:solidFill>
                <a:latin typeface="Trebuchet MS"/>
                <a:cs typeface="Trebuchet MS"/>
              </a:rPr>
              <a:t>ert</a:t>
            </a:r>
            <a:r>
              <a:rPr sz="1050" spc="-3" dirty="0">
                <a:solidFill>
                  <a:srgbClr val="1D1D1B"/>
                </a:solidFill>
                <a:latin typeface="Trebuchet MS"/>
                <a:cs typeface="Trebuchet MS"/>
              </a:rPr>
              <a:t>o</a:t>
            </a:r>
            <a:r>
              <a:rPr sz="1050" spc="-45" dirty="0">
                <a:solidFill>
                  <a:srgbClr val="1D1D1B"/>
                </a:solidFill>
                <a:latin typeface="Trebuchet MS"/>
                <a:cs typeface="Trebuchet MS"/>
              </a:rPr>
              <a:t> </a:t>
            </a:r>
            <a:r>
              <a:rPr sz="1050" spc="-6" dirty="0">
                <a:solidFill>
                  <a:srgbClr val="1D1D1B"/>
                </a:solidFill>
                <a:latin typeface="Trebuchet MS"/>
                <a:cs typeface="Trebuchet MS"/>
              </a:rPr>
              <a:t>Joh</a:t>
            </a:r>
            <a:r>
              <a:rPr sz="1050" spc="3" dirty="0">
                <a:solidFill>
                  <a:srgbClr val="1D1D1B"/>
                </a:solidFill>
                <a:latin typeface="Trebuchet MS"/>
                <a:cs typeface="Trebuchet MS"/>
              </a:rPr>
              <a:t>n</a:t>
            </a:r>
            <a:r>
              <a:rPr sz="1050" spc="-45" dirty="0">
                <a:solidFill>
                  <a:srgbClr val="1D1D1B"/>
                </a:solidFill>
                <a:latin typeface="Trebuchet MS"/>
                <a:cs typeface="Trebuchet MS"/>
              </a:rPr>
              <a:t> </a:t>
            </a:r>
            <a:r>
              <a:rPr sz="1050" spc="-13" dirty="0">
                <a:solidFill>
                  <a:srgbClr val="1D1D1B"/>
                </a:solidFill>
                <a:latin typeface="Trebuchet MS"/>
                <a:cs typeface="Trebuchet MS"/>
              </a:rPr>
              <a:t>V</a:t>
            </a:r>
            <a:r>
              <a:rPr sz="1050" spc="-3" dirty="0">
                <a:solidFill>
                  <a:srgbClr val="1D1D1B"/>
                </a:solidFill>
                <a:latin typeface="Trebuchet MS"/>
                <a:cs typeface="Trebuchet MS"/>
              </a:rPr>
              <a:t>a</a:t>
            </a:r>
            <a:r>
              <a:rPr sz="1050" spc="6" dirty="0">
                <a:solidFill>
                  <a:srgbClr val="1D1D1B"/>
                </a:solidFill>
                <a:latin typeface="Trebuchet MS"/>
                <a:cs typeface="Trebuchet MS"/>
              </a:rPr>
              <a:t>n</a:t>
            </a:r>
            <a:r>
              <a:rPr sz="1050" spc="-45" dirty="0">
                <a:solidFill>
                  <a:srgbClr val="1D1D1B"/>
                </a:solidFill>
                <a:latin typeface="Trebuchet MS"/>
                <a:cs typeface="Trebuchet MS"/>
              </a:rPr>
              <a:t> </a:t>
            </a:r>
            <a:r>
              <a:rPr sz="1050" spc="13" dirty="0">
                <a:solidFill>
                  <a:srgbClr val="1D1D1B"/>
                </a:solidFill>
                <a:latin typeface="Trebuchet MS"/>
                <a:cs typeface="Trebuchet MS"/>
              </a:rPr>
              <a:t>Hen</a:t>
            </a:r>
            <a:r>
              <a:rPr sz="1050" spc="3" dirty="0">
                <a:solidFill>
                  <a:srgbClr val="1D1D1B"/>
                </a:solidFill>
                <a:latin typeface="Trebuchet MS"/>
                <a:cs typeface="Trebuchet MS"/>
              </a:rPr>
              <a:t>g</a:t>
            </a:r>
            <a:r>
              <a:rPr sz="1050" spc="-6" dirty="0">
                <a:solidFill>
                  <a:srgbClr val="1D1D1B"/>
                </a:solidFill>
                <a:latin typeface="Trebuchet MS"/>
                <a:cs typeface="Trebuchet MS"/>
              </a:rPr>
              <a:t>e</a:t>
            </a:r>
            <a:r>
              <a:rPr sz="1050" spc="3" dirty="0">
                <a:solidFill>
                  <a:srgbClr val="1D1D1B"/>
                </a:solidFill>
                <a:latin typeface="Trebuchet MS"/>
                <a:cs typeface="Trebuchet MS"/>
              </a:rPr>
              <a:t>l</a:t>
            </a:r>
            <a:r>
              <a:rPr sz="1050" spc="-45" dirty="0">
                <a:solidFill>
                  <a:srgbClr val="1D1D1B"/>
                </a:solidFill>
                <a:latin typeface="Trebuchet MS"/>
                <a:cs typeface="Trebuchet MS"/>
              </a:rPr>
              <a:t> </a:t>
            </a:r>
            <a:r>
              <a:rPr sz="1050" spc="6" dirty="0">
                <a:solidFill>
                  <a:srgbClr val="1D1D1B"/>
                </a:solidFill>
                <a:latin typeface="Trebuchet MS"/>
                <a:cs typeface="Trebuchet MS"/>
              </a:rPr>
              <a:t>di</a:t>
            </a:r>
            <a:r>
              <a:rPr sz="1050" spc="-6" dirty="0">
                <a:solidFill>
                  <a:srgbClr val="1D1D1B"/>
                </a:solidFill>
                <a:latin typeface="Trebuchet MS"/>
                <a:cs typeface="Trebuchet MS"/>
              </a:rPr>
              <a:t>v</a:t>
            </a:r>
            <a:r>
              <a:rPr sz="1050" spc="-13" dirty="0">
                <a:solidFill>
                  <a:srgbClr val="1D1D1B"/>
                </a:solidFill>
                <a:latin typeface="Trebuchet MS"/>
                <a:cs typeface="Trebuchet MS"/>
              </a:rPr>
              <a:t>ent</a:t>
            </a:r>
            <a:r>
              <a:rPr sz="1050" spc="-3" dirty="0">
                <a:solidFill>
                  <a:srgbClr val="1D1D1B"/>
                </a:solidFill>
                <a:latin typeface="Trebuchet MS"/>
                <a:cs typeface="Trebuchet MS"/>
              </a:rPr>
              <a:t>a</a:t>
            </a:r>
            <a:r>
              <a:rPr sz="1050" spc="-45" dirty="0">
                <a:solidFill>
                  <a:srgbClr val="1D1D1B"/>
                </a:solidFill>
                <a:latin typeface="Trebuchet MS"/>
                <a:cs typeface="Trebuchet MS"/>
              </a:rPr>
              <a:t> </a:t>
            </a:r>
            <a:r>
              <a:rPr sz="1050" spc="6" dirty="0">
                <a:solidFill>
                  <a:srgbClr val="1D1D1B"/>
                </a:solidFill>
                <a:latin typeface="Trebuchet MS"/>
                <a:cs typeface="Trebuchet MS"/>
              </a:rPr>
              <a:t>v</a:t>
            </a:r>
            <a:r>
              <a:rPr sz="1050" spc="-3" dirty="0">
                <a:solidFill>
                  <a:srgbClr val="1D1D1B"/>
                </a:solidFill>
                <a:latin typeface="Trebuchet MS"/>
                <a:cs typeface="Trebuchet MS"/>
              </a:rPr>
              <a:t>olontario  p</a:t>
            </a:r>
            <a:r>
              <a:rPr sz="1050" spc="-16" dirty="0">
                <a:solidFill>
                  <a:srgbClr val="1D1D1B"/>
                </a:solidFill>
                <a:latin typeface="Trebuchet MS"/>
                <a:cs typeface="Trebuchet MS"/>
              </a:rPr>
              <a:t>r</a:t>
            </a:r>
            <a:r>
              <a:rPr sz="1050" spc="13" dirty="0">
                <a:solidFill>
                  <a:srgbClr val="1D1D1B"/>
                </a:solidFill>
                <a:latin typeface="Trebuchet MS"/>
                <a:cs typeface="Trebuchet MS"/>
              </a:rPr>
              <a:t>e</a:t>
            </a:r>
            <a:r>
              <a:rPr sz="1050" spc="-10" dirty="0">
                <a:solidFill>
                  <a:srgbClr val="1D1D1B"/>
                </a:solidFill>
                <a:latin typeface="Trebuchet MS"/>
                <a:cs typeface="Trebuchet MS"/>
              </a:rPr>
              <a:t>s</a:t>
            </a:r>
            <a:r>
              <a:rPr sz="1050" spc="16" dirty="0">
                <a:solidFill>
                  <a:srgbClr val="1D1D1B"/>
                </a:solidFill>
                <a:latin typeface="Trebuchet MS"/>
                <a:cs typeface="Trebuchet MS"/>
              </a:rPr>
              <a:t>s</a:t>
            </a:r>
            <a:r>
              <a:rPr sz="1050" spc="35" dirty="0">
                <a:solidFill>
                  <a:srgbClr val="1D1D1B"/>
                </a:solidFill>
                <a:latin typeface="Trebuchet MS"/>
                <a:cs typeface="Trebuchet MS"/>
              </a:rPr>
              <a:t>o</a:t>
            </a:r>
            <a:r>
              <a:rPr sz="1050" spc="-61" dirty="0">
                <a:solidFill>
                  <a:srgbClr val="1D1D1B"/>
                </a:solidFill>
                <a:latin typeface="Trebuchet MS"/>
                <a:cs typeface="Trebuchet MS"/>
              </a:rPr>
              <a:t> </a:t>
            </a:r>
            <a:r>
              <a:rPr sz="1050" dirty="0">
                <a:solidFill>
                  <a:srgbClr val="1D1D1B"/>
                </a:solidFill>
                <a:latin typeface="Trebuchet MS"/>
                <a:cs typeface="Trebuchet MS"/>
              </a:rPr>
              <a:t>un</a:t>
            </a:r>
            <a:r>
              <a:rPr sz="1050" spc="10" dirty="0">
                <a:solidFill>
                  <a:srgbClr val="1D1D1B"/>
                </a:solidFill>
                <a:latin typeface="Trebuchet MS"/>
                <a:cs typeface="Trebuchet MS"/>
              </a:rPr>
              <a:t>a</a:t>
            </a:r>
            <a:r>
              <a:rPr sz="1050" spc="-61" dirty="0">
                <a:solidFill>
                  <a:srgbClr val="1D1D1B"/>
                </a:solidFill>
                <a:latin typeface="Trebuchet MS"/>
                <a:cs typeface="Trebuchet MS"/>
              </a:rPr>
              <a:t> </a:t>
            </a:r>
            <a:r>
              <a:rPr sz="1050" spc="3" dirty="0">
                <a:solidFill>
                  <a:srgbClr val="1D1D1B"/>
                </a:solidFill>
                <a:latin typeface="Trebuchet MS"/>
                <a:cs typeface="Trebuchet MS"/>
              </a:rPr>
              <a:t>mens</a:t>
            </a:r>
            <a:r>
              <a:rPr sz="1050" spc="13" dirty="0">
                <a:solidFill>
                  <a:srgbClr val="1D1D1B"/>
                </a:solidFill>
                <a:latin typeface="Trebuchet MS"/>
                <a:cs typeface="Trebuchet MS"/>
              </a:rPr>
              <a:t>a</a:t>
            </a:r>
            <a:r>
              <a:rPr sz="1050" spc="-61" dirty="0">
                <a:solidFill>
                  <a:srgbClr val="1D1D1B"/>
                </a:solidFill>
                <a:latin typeface="Trebuchet MS"/>
                <a:cs typeface="Trebuchet MS"/>
              </a:rPr>
              <a:t> </a:t>
            </a:r>
            <a:r>
              <a:rPr sz="1050" spc="-3" dirty="0">
                <a:solidFill>
                  <a:srgbClr val="1D1D1B"/>
                </a:solidFill>
                <a:latin typeface="Trebuchet MS"/>
                <a:cs typeface="Trebuchet MS"/>
              </a:rPr>
              <a:t>pe</a:t>
            </a:r>
            <a:r>
              <a:rPr sz="1050" spc="3" dirty="0">
                <a:solidFill>
                  <a:srgbClr val="1D1D1B"/>
                </a:solidFill>
                <a:latin typeface="Trebuchet MS"/>
                <a:cs typeface="Trebuchet MS"/>
              </a:rPr>
              <a:t>r</a:t>
            </a:r>
            <a:r>
              <a:rPr sz="1050" spc="-61" dirty="0">
                <a:solidFill>
                  <a:srgbClr val="1D1D1B"/>
                </a:solidFill>
                <a:latin typeface="Trebuchet MS"/>
                <a:cs typeface="Trebuchet MS"/>
              </a:rPr>
              <a:t> </a:t>
            </a:r>
            <a:r>
              <a:rPr sz="1050" dirty="0">
                <a:solidFill>
                  <a:srgbClr val="1D1D1B"/>
                </a:solidFill>
                <a:latin typeface="Trebuchet MS"/>
                <a:cs typeface="Trebuchet MS"/>
              </a:rPr>
              <a:t>i</a:t>
            </a:r>
            <a:r>
              <a:rPr sz="1050" spc="-61" dirty="0">
                <a:solidFill>
                  <a:srgbClr val="1D1D1B"/>
                </a:solidFill>
                <a:latin typeface="Trebuchet MS"/>
                <a:cs typeface="Trebuchet MS"/>
              </a:rPr>
              <a:t> </a:t>
            </a:r>
            <a:r>
              <a:rPr sz="1050" spc="16" dirty="0">
                <a:solidFill>
                  <a:srgbClr val="1D1D1B"/>
                </a:solidFill>
                <a:latin typeface="Trebuchet MS"/>
                <a:cs typeface="Trebuchet MS"/>
              </a:rPr>
              <a:t>p</a:t>
            </a:r>
            <a:r>
              <a:rPr sz="1050" dirty="0">
                <a:solidFill>
                  <a:srgbClr val="1D1D1B"/>
                </a:solidFill>
                <a:latin typeface="Trebuchet MS"/>
                <a:cs typeface="Trebuchet MS"/>
              </a:rPr>
              <a:t>o</a:t>
            </a:r>
            <a:r>
              <a:rPr sz="1050" spc="6" dirty="0">
                <a:solidFill>
                  <a:srgbClr val="1D1D1B"/>
                </a:solidFill>
                <a:latin typeface="Trebuchet MS"/>
                <a:cs typeface="Trebuchet MS"/>
              </a:rPr>
              <a:t>v</a:t>
            </a:r>
            <a:r>
              <a:rPr sz="1050" spc="-35" dirty="0">
                <a:solidFill>
                  <a:srgbClr val="1D1D1B"/>
                </a:solidFill>
                <a:latin typeface="Trebuchet MS"/>
                <a:cs typeface="Trebuchet MS"/>
              </a:rPr>
              <a:t>eri.</a:t>
            </a:r>
            <a:endParaRPr sz="1050" dirty="0">
              <a:latin typeface="Trebuchet MS"/>
              <a:cs typeface="Trebuchet MS"/>
            </a:endParaRPr>
          </a:p>
        </p:txBody>
      </p:sp>
      <p:sp>
        <p:nvSpPr>
          <p:cNvPr id="24" name="object 24"/>
          <p:cNvSpPr txBox="1"/>
          <p:nvPr/>
        </p:nvSpPr>
        <p:spPr>
          <a:xfrm>
            <a:off x="1236613" y="1762574"/>
            <a:ext cx="4973985" cy="937069"/>
          </a:xfrm>
          <a:prstGeom prst="rect">
            <a:avLst/>
          </a:prstGeom>
        </p:spPr>
        <p:txBody>
          <a:bodyPr vert="horz" wrap="square" lIns="0" tIns="8145" rIns="0" bIns="0" rtlCol="0">
            <a:spAutoFit/>
          </a:bodyPr>
          <a:lstStyle/>
          <a:p>
            <a:pPr marL="8145" marR="3258" algn="just">
              <a:lnSpc>
                <a:spcPct val="117400"/>
              </a:lnSpc>
              <a:spcBef>
                <a:spcPts val="64"/>
              </a:spcBef>
            </a:pPr>
            <a:r>
              <a:rPr sz="1050" spc="3" dirty="0">
                <a:solidFill>
                  <a:srgbClr val="1D1D1B"/>
                </a:solidFill>
                <a:latin typeface="Trebuchet MS"/>
                <a:cs typeface="Trebuchet MS"/>
              </a:rPr>
              <a:t>Visto </a:t>
            </a:r>
            <a:r>
              <a:rPr sz="1050" dirty="0">
                <a:solidFill>
                  <a:srgbClr val="1D1D1B"/>
                </a:solidFill>
                <a:latin typeface="Trebuchet MS"/>
                <a:cs typeface="Trebuchet MS"/>
              </a:rPr>
              <a:t>le </a:t>
            </a:r>
            <a:r>
              <a:rPr sz="1050" spc="3" dirty="0">
                <a:solidFill>
                  <a:srgbClr val="1D1D1B"/>
                </a:solidFill>
                <a:latin typeface="Trebuchet MS"/>
                <a:cs typeface="Trebuchet MS"/>
              </a:rPr>
              <a:t>poche </a:t>
            </a:r>
            <a:r>
              <a:rPr sz="1050" dirty="0">
                <a:solidFill>
                  <a:srgbClr val="1D1D1B"/>
                </a:solidFill>
                <a:latin typeface="Trebuchet MS"/>
                <a:cs typeface="Trebuchet MS"/>
              </a:rPr>
              <a:t>risorse </a:t>
            </a:r>
            <a:r>
              <a:rPr sz="1050" spc="-6" dirty="0">
                <a:solidFill>
                  <a:srgbClr val="1D1D1B"/>
                </a:solidFill>
                <a:latin typeface="Trebuchet MS"/>
                <a:cs typeface="Trebuchet MS"/>
              </a:rPr>
              <a:t>a </a:t>
            </a:r>
            <a:r>
              <a:rPr sz="1050" spc="6" dirty="0">
                <a:solidFill>
                  <a:srgbClr val="1D1D1B"/>
                </a:solidFill>
                <a:latin typeface="Trebuchet MS"/>
                <a:cs typeface="Trebuchet MS"/>
              </a:rPr>
              <a:t>disposizione </a:t>
            </a:r>
            <a:r>
              <a:rPr sz="1050" spc="-3" dirty="0">
                <a:solidFill>
                  <a:srgbClr val="1D1D1B"/>
                </a:solidFill>
                <a:latin typeface="Trebuchet MS"/>
                <a:cs typeface="Trebuchet MS"/>
              </a:rPr>
              <a:t>per </a:t>
            </a:r>
            <a:r>
              <a:rPr sz="1050" spc="-13" dirty="0">
                <a:solidFill>
                  <a:srgbClr val="1D1D1B"/>
                </a:solidFill>
                <a:latin typeface="Trebuchet MS"/>
                <a:cs typeface="Trebuchet MS"/>
              </a:rPr>
              <a:t>l’acquisto </a:t>
            </a:r>
            <a:r>
              <a:rPr sz="1050" dirty="0">
                <a:solidFill>
                  <a:srgbClr val="1D1D1B"/>
                </a:solidFill>
                <a:latin typeface="Trebuchet MS"/>
                <a:cs typeface="Trebuchet MS"/>
              </a:rPr>
              <a:t>di </a:t>
            </a:r>
            <a:r>
              <a:rPr sz="1050" spc="3" dirty="0">
                <a:solidFill>
                  <a:srgbClr val="1D1D1B"/>
                </a:solidFill>
                <a:latin typeface="Trebuchet MS"/>
                <a:cs typeface="Trebuchet MS"/>
              </a:rPr>
              <a:t> </a:t>
            </a:r>
            <a:r>
              <a:rPr sz="1050" spc="-22" dirty="0">
                <a:solidFill>
                  <a:srgbClr val="1D1D1B"/>
                </a:solidFill>
                <a:latin typeface="Trebuchet MS"/>
                <a:cs typeface="Trebuchet MS"/>
              </a:rPr>
              <a:t>cibo, </a:t>
            </a:r>
            <a:r>
              <a:rPr sz="1050" spc="6" dirty="0">
                <a:solidFill>
                  <a:srgbClr val="1D1D1B"/>
                </a:solidFill>
                <a:latin typeface="Trebuchet MS"/>
                <a:cs typeface="Trebuchet MS"/>
              </a:rPr>
              <a:t>Hengel </a:t>
            </a:r>
            <a:r>
              <a:rPr sz="1050" spc="-3" dirty="0">
                <a:solidFill>
                  <a:srgbClr val="1D1D1B"/>
                </a:solidFill>
                <a:latin typeface="Trebuchet MS"/>
                <a:cs typeface="Trebuchet MS"/>
              </a:rPr>
              <a:t>cominciò </a:t>
            </a:r>
            <a:r>
              <a:rPr sz="1050" spc="-6" dirty="0">
                <a:solidFill>
                  <a:srgbClr val="1D1D1B"/>
                </a:solidFill>
                <a:latin typeface="Trebuchet MS"/>
                <a:cs typeface="Trebuchet MS"/>
              </a:rPr>
              <a:t>a </a:t>
            </a:r>
            <a:r>
              <a:rPr sz="1050" spc="-19" dirty="0">
                <a:solidFill>
                  <a:srgbClr val="1D1D1B"/>
                </a:solidFill>
                <a:latin typeface="Trebuchet MS"/>
                <a:cs typeface="Trebuchet MS"/>
              </a:rPr>
              <a:t>cercare </a:t>
            </a:r>
            <a:r>
              <a:rPr sz="1050" spc="-6" dirty="0">
                <a:solidFill>
                  <a:srgbClr val="1D1D1B"/>
                </a:solidFill>
                <a:latin typeface="Trebuchet MS"/>
                <a:cs typeface="Trebuchet MS"/>
              </a:rPr>
              <a:t>prodotti </a:t>
            </a:r>
            <a:r>
              <a:rPr sz="1050" spc="-10" dirty="0">
                <a:solidFill>
                  <a:srgbClr val="1D1D1B"/>
                </a:solidFill>
                <a:latin typeface="Trebuchet MS"/>
                <a:cs typeface="Trebuchet MS"/>
              </a:rPr>
              <a:t>alimentari </a:t>
            </a:r>
            <a:r>
              <a:rPr sz="1050" spc="-6" dirty="0">
                <a:solidFill>
                  <a:srgbClr val="1D1D1B"/>
                </a:solidFill>
                <a:latin typeface="Trebuchet MS"/>
                <a:cs typeface="Trebuchet MS"/>
              </a:rPr>
              <a:t>che </a:t>
            </a:r>
            <a:r>
              <a:rPr sz="1050" spc="-205" dirty="0">
                <a:solidFill>
                  <a:srgbClr val="1D1D1B"/>
                </a:solidFill>
                <a:latin typeface="Trebuchet MS"/>
                <a:cs typeface="Trebuchet MS"/>
              </a:rPr>
              <a:t> </a:t>
            </a:r>
            <a:r>
              <a:rPr sz="1050" spc="3" dirty="0">
                <a:solidFill>
                  <a:srgbClr val="1D1D1B"/>
                </a:solidFill>
                <a:latin typeface="Trebuchet MS"/>
                <a:cs typeface="Trebuchet MS"/>
              </a:rPr>
              <a:t>fossero </a:t>
            </a:r>
            <a:r>
              <a:rPr sz="1050" spc="-22" dirty="0">
                <a:solidFill>
                  <a:srgbClr val="1D1D1B"/>
                </a:solidFill>
                <a:latin typeface="Trebuchet MS"/>
                <a:cs typeface="Trebuchet MS"/>
              </a:rPr>
              <a:t>gratuiti. </a:t>
            </a:r>
            <a:r>
              <a:rPr sz="1050" spc="16" dirty="0">
                <a:solidFill>
                  <a:srgbClr val="1D1D1B"/>
                </a:solidFill>
                <a:latin typeface="Trebuchet MS"/>
                <a:cs typeface="Trebuchet MS"/>
              </a:rPr>
              <a:t>Si </a:t>
            </a:r>
            <a:r>
              <a:rPr sz="1050" spc="6" dirty="0">
                <a:solidFill>
                  <a:srgbClr val="1D1D1B"/>
                </a:solidFill>
                <a:latin typeface="Trebuchet MS"/>
                <a:cs typeface="Trebuchet MS"/>
              </a:rPr>
              <a:t>mise in </a:t>
            </a:r>
            <a:r>
              <a:rPr sz="1050" spc="-13" dirty="0">
                <a:solidFill>
                  <a:srgbClr val="1D1D1B"/>
                </a:solidFill>
                <a:latin typeface="Trebuchet MS"/>
                <a:cs typeface="Trebuchet MS"/>
              </a:rPr>
              <a:t>contatto </a:t>
            </a:r>
            <a:r>
              <a:rPr sz="1050" spc="3" dirty="0">
                <a:solidFill>
                  <a:srgbClr val="1D1D1B"/>
                </a:solidFill>
                <a:latin typeface="Trebuchet MS"/>
                <a:cs typeface="Trebuchet MS"/>
              </a:rPr>
              <a:t>con </a:t>
            </a:r>
            <a:r>
              <a:rPr sz="1050" spc="-3" dirty="0">
                <a:solidFill>
                  <a:srgbClr val="1D1D1B"/>
                </a:solidFill>
                <a:latin typeface="Trebuchet MS"/>
                <a:cs typeface="Trebuchet MS"/>
              </a:rPr>
              <a:t>il </a:t>
            </a:r>
            <a:r>
              <a:rPr sz="1050" spc="-6" dirty="0">
                <a:solidFill>
                  <a:srgbClr val="1D1D1B"/>
                </a:solidFill>
                <a:latin typeface="Trebuchet MS"/>
                <a:cs typeface="Trebuchet MS"/>
              </a:rPr>
              <a:t>parroco della </a:t>
            </a:r>
            <a:r>
              <a:rPr sz="1050" spc="-205" dirty="0">
                <a:solidFill>
                  <a:srgbClr val="1D1D1B"/>
                </a:solidFill>
                <a:latin typeface="Trebuchet MS"/>
                <a:cs typeface="Trebuchet MS"/>
              </a:rPr>
              <a:t> </a:t>
            </a:r>
            <a:r>
              <a:rPr sz="1050" dirty="0">
                <a:solidFill>
                  <a:srgbClr val="1D1D1B"/>
                </a:solidFill>
                <a:latin typeface="Trebuchet MS"/>
                <a:cs typeface="Trebuchet MS"/>
              </a:rPr>
              <a:t>chiesa</a:t>
            </a:r>
            <a:r>
              <a:rPr sz="1050" spc="-35" dirty="0">
                <a:solidFill>
                  <a:srgbClr val="1D1D1B"/>
                </a:solidFill>
                <a:latin typeface="Trebuchet MS"/>
                <a:cs typeface="Trebuchet MS"/>
              </a:rPr>
              <a:t> </a:t>
            </a:r>
            <a:r>
              <a:rPr sz="1050" spc="-6" dirty="0">
                <a:solidFill>
                  <a:srgbClr val="1D1D1B"/>
                </a:solidFill>
                <a:latin typeface="Trebuchet MS"/>
                <a:cs typeface="Trebuchet MS"/>
              </a:rPr>
              <a:t>locale</a:t>
            </a:r>
            <a:r>
              <a:rPr sz="1050" spc="-35" dirty="0">
                <a:solidFill>
                  <a:srgbClr val="1D1D1B"/>
                </a:solidFill>
                <a:latin typeface="Trebuchet MS"/>
                <a:cs typeface="Trebuchet MS"/>
              </a:rPr>
              <a:t> </a:t>
            </a:r>
            <a:r>
              <a:rPr sz="1050" spc="3" dirty="0">
                <a:solidFill>
                  <a:srgbClr val="1D1D1B"/>
                </a:solidFill>
                <a:latin typeface="Trebuchet MS"/>
                <a:cs typeface="Trebuchet MS"/>
              </a:rPr>
              <a:t>di</a:t>
            </a:r>
            <a:r>
              <a:rPr sz="1050" spc="-35" dirty="0">
                <a:solidFill>
                  <a:srgbClr val="1D1D1B"/>
                </a:solidFill>
                <a:latin typeface="Trebuchet MS"/>
                <a:cs typeface="Trebuchet MS"/>
              </a:rPr>
              <a:t> </a:t>
            </a:r>
            <a:r>
              <a:rPr sz="1050" spc="-3" dirty="0">
                <a:solidFill>
                  <a:srgbClr val="1D1D1B"/>
                </a:solidFill>
                <a:latin typeface="Trebuchet MS"/>
                <a:cs typeface="Trebuchet MS"/>
              </a:rPr>
              <a:t>Saint</a:t>
            </a:r>
            <a:r>
              <a:rPr sz="1050" spc="-35" dirty="0">
                <a:solidFill>
                  <a:srgbClr val="1D1D1B"/>
                </a:solidFill>
                <a:latin typeface="Trebuchet MS"/>
                <a:cs typeface="Trebuchet MS"/>
              </a:rPr>
              <a:t> </a:t>
            </a:r>
            <a:r>
              <a:rPr sz="1050" spc="-19" dirty="0">
                <a:solidFill>
                  <a:srgbClr val="1D1D1B"/>
                </a:solidFill>
                <a:latin typeface="Trebuchet MS"/>
                <a:cs typeface="Trebuchet MS"/>
              </a:rPr>
              <a:t>Mary,</a:t>
            </a:r>
            <a:r>
              <a:rPr sz="1050" spc="-35" dirty="0">
                <a:solidFill>
                  <a:srgbClr val="1D1D1B"/>
                </a:solidFill>
                <a:latin typeface="Trebuchet MS"/>
                <a:cs typeface="Trebuchet MS"/>
              </a:rPr>
              <a:t> </a:t>
            </a:r>
            <a:r>
              <a:rPr sz="1050" spc="-3" dirty="0">
                <a:solidFill>
                  <a:srgbClr val="1D1D1B"/>
                </a:solidFill>
                <a:latin typeface="Trebuchet MS"/>
                <a:cs typeface="Trebuchet MS"/>
              </a:rPr>
              <a:t>che</a:t>
            </a:r>
            <a:r>
              <a:rPr sz="1050" spc="-35" dirty="0">
                <a:solidFill>
                  <a:srgbClr val="1D1D1B"/>
                </a:solidFill>
                <a:latin typeface="Trebuchet MS"/>
                <a:cs typeface="Trebuchet MS"/>
              </a:rPr>
              <a:t> </a:t>
            </a:r>
            <a:r>
              <a:rPr sz="1050" spc="6" dirty="0">
                <a:solidFill>
                  <a:srgbClr val="1D1D1B"/>
                </a:solidFill>
                <a:latin typeface="Trebuchet MS"/>
                <a:cs typeface="Trebuchet MS"/>
              </a:rPr>
              <a:t>mise</a:t>
            </a:r>
            <a:r>
              <a:rPr sz="1050" spc="-35" dirty="0">
                <a:solidFill>
                  <a:srgbClr val="1D1D1B"/>
                </a:solidFill>
                <a:latin typeface="Trebuchet MS"/>
                <a:cs typeface="Trebuchet MS"/>
              </a:rPr>
              <a:t> </a:t>
            </a:r>
            <a:r>
              <a:rPr sz="1050" spc="-6" dirty="0">
                <a:solidFill>
                  <a:srgbClr val="1D1D1B"/>
                </a:solidFill>
                <a:latin typeface="Trebuchet MS"/>
                <a:cs typeface="Trebuchet MS"/>
              </a:rPr>
              <a:t>a</a:t>
            </a:r>
            <a:r>
              <a:rPr sz="1050" spc="-35" dirty="0">
                <a:solidFill>
                  <a:srgbClr val="1D1D1B"/>
                </a:solidFill>
                <a:latin typeface="Trebuchet MS"/>
                <a:cs typeface="Trebuchet MS"/>
              </a:rPr>
              <a:t> </a:t>
            </a:r>
            <a:r>
              <a:rPr sz="1050" spc="6" dirty="0">
                <a:solidFill>
                  <a:srgbClr val="1D1D1B"/>
                </a:solidFill>
                <a:latin typeface="Trebuchet MS"/>
                <a:cs typeface="Trebuchet MS"/>
              </a:rPr>
              <a:t>disposizione</a:t>
            </a:r>
            <a:r>
              <a:rPr sz="1050" spc="-35" dirty="0">
                <a:solidFill>
                  <a:srgbClr val="1D1D1B"/>
                </a:solidFill>
                <a:latin typeface="Trebuchet MS"/>
                <a:cs typeface="Trebuchet MS"/>
              </a:rPr>
              <a:t> </a:t>
            </a:r>
            <a:r>
              <a:rPr sz="1050" dirty="0">
                <a:solidFill>
                  <a:srgbClr val="1D1D1B"/>
                </a:solidFill>
                <a:latin typeface="Trebuchet MS"/>
                <a:cs typeface="Trebuchet MS"/>
              </a:rPr>
              <a:t>una </a:t>
            </a:r>
            <a:r>
              <a:rPr sz="1050" spc="-205" dirty="0">
                <a:solidFill>
                  <a:srgbClr val="1D1D1B"/>
                </a:solidFill>
                <a:latin typeface="Trebuchet MS"/>
                <a:cs typeface="Trebuchet MS"/>
              </a:rPr>
              <a:t> </a:t>
            </a:r>
            <a:r>
              <a:rPr sz="1050" spc="-10" dirty="0">
                <a:solidFill>
                  <a:srgbClr val="1D1D1B"/>
                </a:solidFill>
                <a:latin typeface="Trebuchet MS"/>
                <a:cs typeface="Trebuchet MS"/>
              </a:rPr>
              <a:t>vecchia </a:t>
            </a:r>
            <a:r>
              <a:rPr sz="1050" spc="-22" dirty="0">
                <a:solidFill>
                  <a:srgbClr val="1D1D1B"/>
                </a:solidFill>
                <a:latin typeface="Trebuchet MS"/>
                <a:cs typeface="Trebuchet MS"/>
              </a:rPr>
              <a:t>panetteria, </a:t>
            </a:r>
            <a:r>
              <a:rPr sz="1050" spc="-3" dirty="0">
                <a:solidFill>
                  <a:srgbClr val="1D1D1B"/>
                </a:solidFill>
                <a:latin typeface="Trebuchet MS"/>
                <a:cs typeface="Trebuchet MS"/>
              </a:rPr>
              <a:t>per </a:t>
            </a:r>
            <a:r>
              <a:rPr sz="1050" dirty="0">
                <a:solidFill>
                  <a:srgbClr val="1D1D1B"/>
                </a:solidFill>
                <a:latin typeface="Trebuchet MS"/>
                <a:cs typeface="Trebuchet MS"/>
              </a:rPr>
              <a:t>essere </a:t>
            </a:r>
            <a:r>
              <a:rPr sz="1050" spc="-13" dirty="0">
                <a:solidFill>
                  <a:srgbClr val="1D1D1B"/>
                </a:solidFill>
                <a:latin typeface="Trebuchet MS"/>
                <a:cs typeface="Trebuchet MS"/>
              </a:rPr>
              <a:t>utilizzata </a:t>
            </a:r>
            <a:r>
              <a:rPr sz="1050" dirty="0">
                <a:solidFill>
                  <a:srgbClr val="1D1D1B"/>
                </a:solidFill>
                <a:latin typeface="Trebuchet MS"/>
                <a:cs typeface="Trebuchet MS"/>
              </a:rPr>
              <a:t>come </a:t>
            </a:r>
            <a:r>
              <a:rPr sz="1050" spc="-3">
                <a:solidFill>
                  <a:srgbClr val="1D1D1B"/>
                </a:solidFill>
                <a:latin typeface="Trebuchet MS"/>
                <a:cs typeface="Trebuchet MS"/>
              </a:rPr>
              <a:t>magazzi</a:t>
            </a:r>
            <a:r>
              <a:rPr sz="1050" spc="-22">
                <a:solidFill>
                  <a:srgbClr val="1D1D1B"/>
                </a:solidFill>
                <a:latin typeface="Trebuchet MS"/>
                <a:cs typeface="Trebuchet MS"/>
              </a:rPr>
              <a:t>no</a:t>
            </a:r>
            <a:r>
              <a:rPr sz="1050" spc="-22" dirty="0">
                <a:solidFill>
                  <a:srgbClr val="1D1D1B"/>
                </a:solidFill>
                <a:latin typeface="Trebuchet MS"/>
                <a:cs typeface="Trebuchet MS"/>
              </a:rPr>
              <a:t>. </a:t>
            </a:r>
            <a:r>
              <a:rPr sz="1050" spc="10" dirty="0">
                <a:solidFill>
                  <a:srgbClr val="1D1D1B"/>
                </a:solidFill>
                <a:latin typeface="Trebuchet MS"/>
                <a:cs typeface="Trebuchet MS"/>
              </a:rPr>
              <a:t>Qui </a:t>
            </a:r>
            <a:r>
              <a:rPr sz="1050" spc="6" dirty="0">
                <a:solidFill>
                  <a:srgbClr val="1D1D1B"/>
                </a:solidFill>
                <a:latin typeface="Trebuchet MS"/>
                <a:cs typeface="Trebuchet MS"/>
              </a:rPr>
              <a:t>Hengel </a:t>
            </a:r>
            <a:r>
              <a:rPr sz="1050" spc="-6" dirty="0">
                <a:solidFill>
                  <a:srgbClr val="1D1D1B"/>
                </a:solidFill>
                <a:latin typeface="Trebuchet MS"/>
                <a:cs typeface="Trebuchet MS"/>
              </a:rPr>
              <a:t>incontrò </a:t>
            </a:r>
            <a:r>
              <a:rPr sz="1050" spc="3" dirty="0">
                <a:solidFill>
                  <a:srgbClr val="1D1D1B"/>
                </a:solidFill>
                <a:latin typeface="Trebuchet MS"/>
                <a:cs typeface="Trebuchet MS"/>
              </a:rPr>
              <a:t>una </a:t>
            </a:r>
            <a:r>
              <a:rPr sz="1050" spc="10" dirty="0">
                <a:solidFill>
                  <a:srgbClr val="1D1D1B"/>
                </a:solidFill>
                <a:latin typeface="Trebuchet MS"/>
                <a:cs typeface="Trebuchet MS"/>
              </a:rPr>
              <a:t>donna </a:t>
            </a:r>
            <a:r>
              <a:rPr sz="1050" spc="3" dirty="0">
                <a:solidFill>
                  <a:srgbClr val="1D1D1B"/>
                </a:solidFill>
                <a:latin typeface="Trebuchet MS"/>
                <a:cs typeface="Trebuchet MS"/>
              </a:rPr>
              <a:t>con </a:t>
            </a:r>
            <a:r>
              <a:rPr sz="1050" spc="-6" dirty="0">
                <a:solidFill>
                  <a:srgbClr val="1D1D1B"/>
                </a:solidFill>
                <a:latin typeface="Trebuchet MS"/>
                <a:cs typeface="Trebuchet MS"/>
              </a:rPr>
              <a:t>dieci figli </a:t>
            </a:r>
            <a:r>
              <a:rPr sz="1050" spc="6" dirty="0">
                <a:solidFill>
                  <a:srgbClr val="1D1D1B"/>
                </a:solidFill>
                <a:latin typeface="Trebuchet MS"/>
                <a:cs typeface="Trebuchet MS"/>
              </a:rPr>
              <a:t>e </a:t>
            </a:r>
            <a:r>
              <a:rPr sz="1050" spc="10" dirty="0">
                <a:solidFill>
                  <a:srgbClr val="1D1D1B"/>
                </a:solidFill>
                <a:latin typeface="Trebuchet MS"/>
                <a:cs typeface="Trebuchet MS"/>
              </a:rPr>
              <a:t>un </a:t>
            </a:r>
            <a:r>
              <a:rPr sz="1050" spc="13" dirty="0">
                <a:solidFill>
                  <a:srgbClr val="1D1D1B"/>
                </a:solidFill>
                <a:latin typeface="Trebuchet MS"/>
                <a:cs typeface="Trebuchet MS"/>
              </a:rPr>
              <a:t> </a:t>
            </a:r>
            <a:r>
              <a:rPr sz="1050" spc="-10" dirty="0">
                <a:solidFill>
                  <a:srgbClr val="1D1D1B"/>
                </a:solidFill>
                <a:latin typeface="Trebuchet MS"/>
                <a:cs typeface="Trebuchet MS"/>
              </a:rPr>
              <a:t>marito</a:t>
            </a:r>
            <a:r>
              <a:rPr sz="1050" spc="-58" dirty="0">
                <a:solidFill>
                  <a:srgbClr val="1D1D1B"/>
                </a:solidFill>
                <a:latin typeface="Trebuchet MS"/>
                <a:cs typeface="Trebuchet MS"/>
              </a:rPr>
              <a:t> </a:t>
            </a:r>
            <a:r>
              <a:rPr sz="1050" spc="6" dirty="0">
                <a:solidFill>
                  <a:srgbClr val="1D1D1B"/>
                </a:solidFill>
                <a:latin typeface="Trebuchet MS"/>
                <a:cs typeface="Trebuchet MS"/>
              </a:rPr>
              <a:t>in</a:t>
            </a:r>
            <a:r>
              <a:rPr sz="1050" spc="-58" dirty="0">
                <a:solidFill>
                  <a:srgbClr val="1D1D1B"/>
                </a:solidFill>
                <a:latin typeface="Trebuchet MS"/>
                <a:cs typeface="Trebuchet MS"/>
              </a:rPr>
              <a:t> </a:t>
            </a:r>
            <a:r>
              <a:rPr sz="1050" spc="-10" dirty="0">
                <a:solidFill>
                  <a:srgbClr val="1D1D1B"/>
                </a:solidFill>
                <a:latin typeface="Trebuchet MS"/>
                <a:cs typeface="Trebuchet MS"/>
              </a:rPr>
              <a:t>prigione,</a:t>
            </a:r>
            <a:r>
              <a:rPr sz="1050" spc="-58" dirty="0">
                <a:solidFill>
                  <a:srgbClr val="1D1D1B"/>
                </a:solidFill>
                <a:latin typeface="Trebuchet MS"/>
                <a:cs typeface="Trebuchet MS"/>
              </a:rPr>
              <a:t> </a:t>
            </a:r>
            <a:r>
              <a:rPr sz="1050" spc="-3" dirty="0">
                <a:solidFill>
                  <a:srgbClr val="1D1D1B"/>
                </a:solidFill>
                <a:latin typeface="Trebuchet MS"/>
                <a:cs typeface="Trebuchet MS"/>
              </a:rPr>
              <a:t>che</a:t>
            </a:r>
            <a:r>
              <a:rPr sz="1050" spc="-58" dirty="0">
                <a:solidFill>
                  <a:srgbClr val="1D1D1B"/>
                </a:solidFill>
                <a:latin typeface="Trebuchet MS"/>
                <a:cs typeface="Trebuchet MS"/>
              </a:rPr>
              <a:t> </a:t>
            </a:r>
            <a:r>
              <a:rPr sz="1050" spc="13" dirty="0">
                <a:solidFill>
                  <a:srgbClr val="1D1D1B"/>
                </a:solidFill>
                <a:latin typeface="Trebuchet MS"/>
                <a:cs typeface="Trebuchet MS"/>
              </a:rPr>
              <a:t>si</a:t>
            </a:r>
            <a:r>
              <a:rPr sz="1050" spc="-58" dirty="0">
                <a:solidFill>
                  <a:srgbClr val="1D1D1B"/>
                </a:solidFill>
                <a:latin typeface="Trebuchet MS"/>
                <a:cs typeface="Trebuchet MS"/>
              </a:rPr>
              <a:t> </a:t>
            </a:r>
            <a:r>
              <a:rPr sz="1050" spc="-6" dirty="0">
                <a:solidFill>
                  <a:srgbClr val="1D1D1B"/>
                </a:solidFill>
                <a:latin typeface="Trebuchet MS"/>
                <a:cs typeface="Trebuchet MS"/>
              </a:rPr>
              <a:t>procurava</a:t>
            </a:r>
            <a:r>
              <a:rPr sz="1050" spc="-58" dirty="0">
                <a:solidFill>
                  <a:srgbClr val="1D1D1B"/>
                </a:solidFill>
                <a:latin typeface="Trebuchet MS"/>
                <a:cs typeface="Trebuchet MS"/>
              </a:rPr>
              <a:t> </a:t>
            </a:r>
            <a:r>
              <a:rPr sz="1050" spc="-3" dirty="0">
                <a:solidFill>
                  <a:srgbClr val="1D1D1B"/>
                </a:solidFill>
                <a:latin typeface="Trebuchet MS"/>
                <a:cs typeface="Trebuchet MS"/>
              </a:rPr>
              <a:t>il</a:t>
            </a:r>
            <a:r>
              <a:rPr sz="1050" spc="-58" dirty="0">
                <a:solidFill>
                  <a:srgbClr val="1D1D1B"/>
                </a:solidFill>
                <a:latin typeface="Trebuchet MS"/>
                <a:cs typeface="Trebuchet MS"/>
              </a:rPr>
              <a:t> </a:t>
            </a:r>
            <a:r>
              <a:rPr sz="1050" spc="3" dirty="0">
                <a:solidFill>
                  <a:srgbClr val="1D1D1B"/>
                </a:solidFill>
                <a:latin typeface="Trebuchet MS"/>
                <a:cs typeface="Trebuchet MS"/>
              </a:rPr>
              <a:t>cibo</a:t>
            </a:r>
            <a:r>
              <a:rPr sz="1050" spc="-58" dirty="0">
                <a:solidFill>
                  <a:srgbClr val="1D1D1B"/>
                </a:solidFill>
                <a:latin typeface="Trebuchet MS"/>
                <a:cs typeface="Trebuchet MS"/>
              </a:rPr>
              <a:t> </a:t>
            </a:r>
            <a:r>
              <a:rPr sz="1050" spc="-26" dirty="0">
                <a:solidFill>
                  <a:srgbClr val="1D1D1B"/>
                </a:solidFill>
                <a:latin typeface="Trebuchet MS"/>
                <a:cs typeface="Trebuchet MS"/>
              </a:rPr>
              <a:t>tra</a:t>
            </a:r>
            <a:r>
              <a:rPr sz="1050" spc="-58" dirty="0">
                <a:solidFill>
                  <a:srgbClr val="1D1D1B"/>
                </a:solidFill>
                <a:latin typeface="Trebuchet MS"/>
                <a:cs typeface="Trebuchet MS"/>
              </a:rPr>
              <a:t> </a:t>
            </a:r>
            <a:r>
              <a:rPr sz="1050" dirty="0">
                <a:solidFill>
                  <a:srgbClr val="1D1D1B"/>
                </a:solidFill>
                <a:latin typeface="Trebuchet MS"/>
                <a:cs typeface="Trebuchet MS"/>
              </a:rPr>
              <a:t>i</a:t>
            </a:r>
            <a:r>
              <a:rPr sz="1050" spc="-58" dirty="0">
                <a:solidFill>
                  <a:srgbClr val="1D1D1B"/>
                </a:solidFill>
                <a:latin typeface="Trebuchet MS"/>
                <a:cs typeface="Trebuchet MS"/>
              </a:rPr>
              <a:t> </a:t>
            </a:r>
            <a:r>
              <a:rPr sz="1050" spc="-16" dirty="0">
                <a:solidFill>
                  <a:srgbClr val="1D1D1B"/>
                </a:solidFill>
                <a:latin typeface="Trebuchet MS"/>
                <a:cs typeface="Trebuchet MS"/>
              </a:rPr>
              <a:t>rifiuti</a:t>
            </a:r>
            <a:r>
              <a:rPr sz="1050" spc="-58" dirty="0">
                <a:solidFill>
                  <a:srgbClr val="1D1D1B"/>
                </a:solidFill>
                <a:latin typeface="Trebuchet MS"/>
                <a:cs typeface="Trebuchet MS"/>
              </a:rPr>
              <a:t> </a:t>
            </a:r>
            <a:r>
              <a:rPr sz="1050" dirty="0">
                <a:solidFill>
                  <a:srgbClr val="1D1D1B"/>
                </a:solidFill>
                <a:latin typeface="Trebuchet MS"/>
                <a:cs typeface="Trebuchet MS"/>
              </a:rPr>
              <a:t>dei </a:t>
            </a:r>
            <a:r>
              <a:rPr sz="1050" spc="-205" dirty="0">
                <a:solidFill>
                  <a:srgbClr val="1D1D1B"/>
                </a:solidFill>
                <a:latin typeface="Trebuchet MS"/>
                <a:cs typeface="Trebuchet MS"/>
              </a:rPr>
              <a:t> </a:t>
            </a:r>
            <a:r>
              <a:rPr sz="1050" spc="-16" dirty="0">
                <a:solidFill>
                  <a:srgbClr val="1D1D1B"/>
                </a:solidFill>
                <a:latin typeface="Trebuchet MS"/>
                <a:cs typeface="Trebuchet MS"/>
              </a:rPr>
              <a:t>supermercati.</a:t>
            </a:r>
            <a:endParaRPr sz="1050" dirty="0">
              <a:latin typeface="Trebuchet MS"/>
              <a:cs typeface="Trebuchet MS"/>
            </a:endParaRPr>
          </a:p>
        </p:txBody>
      </p:sp>
      <p:sp>
        <p:nvSpPr>
          <p:cNvPr id="25" name="object 25"/>
          <p:cNvSpPr txBox="1"/>
          <p:nvPr/>
        </p:nvSpPr>
        <p:spPr>
          <a:xfrm>
            <a:off x="1236613" y="2867022"/>
            <a:ext cx="4973985" cy="1126095"/>
          </a:xfrm>
          <a:prstGeom prst="rect">
            <a:avLst/>
          </a:prstGeom>
        </p:spPr>
        <p:txBody>
          <a:bodyPr vert="horz" wrap="square" lIns="0" tIns="8145" rIns="0" bIns="0" rtlCol="0">
            <a:spAutoFit/>
          </a:bodyPr>
          <a:lstStyle/>
          <a:p>
            <a:pPr marL="8145" marR="3258" algn="just">
              <a:lnSpc>
                <a:spcPct val="117400"/>
              </a:lnSpc>
              <a:spcBef>
                <a:spcPts val="64"/>
              </a:spcBef>
            </a:pPr>
            <a:r>
              <a:rPr sz="1050" spc="-19" dirty="0">
                <a:solidFill>
                  <a:srgbClr val="1D1D1B"/>
                </a:solidFill>
                <a:latin typeface="Trebuchet MS"/>
                <a:cs typeface="Trebuchet MS"/>
              </a:rPr>
              <a:t>Trovò l’idea </a:t>
            </a:r>
            <a:r>
              <a:rPr sz="1050" dirty="0">
                <a:solidFill>
                  <a:srgbClr val="1D1D1B"/>
                </a:solidFill>
                <a:latin typeface="Trebuchet MS"/>
                <a:cs typeface="Trebuchet MS"/>
              </a:rPr>
              <a:t>geniale </a:t>
            </a:r>
            <a:r>
              <a:rPr sz="1050" spc="6" dirty="0">
                <a:solidFill>
                  <a:srgbClr val="1D1D1B"/>
                </a:solidFill>
                <a:latin typeface="Trebuchet MS"/>
                <a:cs typeface="Trebuchet MS"/>
              </a:rPr>
              <a:t>e </a:t>
            </a:r>
            <a:r>
              <a:rPr sz="1050" spc="-10" dirty="0">
                <a:solidFill>
                  <a:srgbClr val="1D1D1B"/>
                </a:solidFill>
                <a:latin typeface="Trebuchet MS"/>
                <a:cs typeface="Trebuchet MS"/>
              </a:rPr>
              <a:t>la </a:t>
            </a:r>
            <a:r>
              <a:rPr sz="1050" spc="3" dirty="0">
                <a:solidFill>
                  <a:srgbClr val="1D1D1B"/>
                </a:solidFill>
                <a:latin typeface="Trebuchet MS"/>
                <a:cs typeface="Trebuchet MS"/>
              </a:rPr>
              <a:t>volle </a:t>
            </a:r>
            <a:r>
              <a:rPr sz="1050" spc="-6" dirty="0">
                <a:solidFill>
                  <a:srgbClr val="1D1D1B"/>
                </a:solidFill>
                <a:latin typeface="Trebuchet MS"/>
                <a:cs typeface="Trebuchet MS"/>
              </a:rPr>
              <a:t>sperimentare </a:t>
            </a:r>
            <a:r>
              <a:rPr sz="1050" spc="3" dirty="0">
                <a:solidFill>
                  <a:srgbClr val="1D1D1B"/>
                </a:solidFill>
                <a:latin typeface="Trebuchet MS"/>
                <a:cs typeface="Trebuchet MS"/>
              </a:rPr>
              <a:t>di </a:t>
            </a:r>
            <a:r>
              <a:rPr sz="1050" spc="-13" dirty="0">
                <a:solidFill>
                  <a:srgbClr val="1D1D1B"/>
                </a:solidFill>
                <a:latin typeface="Trebuchet MS"/>
                <a:cs typeface="Trebuchet MS"/>
              </a:rPr>
              <a:t>persona, </a:t>
            </a:r>
            <a:r>
              <a:rPr sz="1050" spc="-205" dirty="0">
                <a:solidFill>
                  <a:srgbClr val="1D1D1B"/>
                </a:solidFill>
                <a:latin typeface="Trebuchet MS"/>
                <a:cs typeface="Trebuchet MS"/>
              </a:rPr>
              <a:t> </a:t>
            </a:r>
            <a:r>
              <a:rPr sz="1050" spc="3" dirty="0">
                <a:solidFill>
                  <a:srgbClr val="1D1D1B"/>
                </a:solidFill>
                <a:latin typeface="Trebuchet MS"/>
                <a:cs typeface="Trebuchet MS"/>
              </a:rPr>
              <a:t>scoprendo</a:t>
            </a:r>
            <a:r>
              <a:rPr sz="1050" spc="-51" dirty="0">
                <a:solidFill>
                  <a:srgbClr val="1D1D1B"/>
                </a:solidFill>
                <a:latin typeface="Trebuchet MS"/>
                <a:cs typeface="Trebuchet MS"/>
              </a:rPr>
              <a:t> </a:t>
            </a:r>
            <a:r>
              <a:rPr sz="1050" spc="-3" dirty="0">
                <a:solidFill>
                  <a:srgbClr val="1D1D1B"/>
                </a:solidFill>
                <a:latin typeface="Trebuchet MS"/>
                <a:cs typeface="Trebuchet MS"/>
              </a:rPr>
              <a:t>che</a:t>
            </a:r>
            <a:r>
              <a:rPr sz="1050" spc="-48" dirty="0">
                <a:solidFill>
                  <a:srgbClr val="1D1D1B"/>
                </a:solidFill>
                <a:latin typeface="Trebuchet MS"/>
                <a:cs typeface="Trebuchet MS"/>
              </a:rPr>
              <a:t> </a:t>
            </a:r>
            <a:r>
              <a:rPr sz="1050" spc="3" dirty="0">
                <a:solidFill>
                  <a:srgbClr val="1D1D1B"/>
                </a:solidFill>
                <a:latin typeface="Trebuchet MS"/>
                <a:cs typeface="Trebuchet MS"/>
              </a:rPr>
              <a:t>di</a:t>
            </a:r>
            <a:r>
              <a:rPr sz="1050" spc="-48" dirty="0">
                <a:solidFill>
                  <a:srgbClr val="1D1D1B"/>
                </a:solidFill>
                <a:latin typeface="Trebuchet MS"/>
                <a:cs typeface="Trebuchet MS"/>
              </a:rPr>
              <a:t> </a:t>
            </a:r>
            <a:r>
              <a:rPr sz="1050" spc="-13" dirty="0">
                <a:solidFill>
                  <a:srgbClr val="1D1D1B"/>
                </a:solidFill>
                <a:latin typeface="Trebuchet MS"/>
                <a:cs typeface="Trebuchet MS"/>
              </a:rPr>
              <a:t>scarti</a:t>
            </a:r>
            <a:r>
              <a:rPr sz="1050" spc="-48" dirty="0">
                <a:solidFill>
                  <a:srgbClr val="1D1D1B"/>
                </a:solidFill>
                <a:latin typeface="Trebuchet MS"/>
                <a:cs typeface="Trebuchet MS"/>
              </a:rPr>
              <a:t> </a:t>
            </a:r>
            <a:r>
              <a:rPr sz="1050" spc="3" dirty="0">
                <a:solidFill>
                  <a:srgbClr val="1D1D1B"/>
                </a:solidFill>
                <a:latin typeface="Trebuchet MS"/>
                <a:cs typeface="Trebuchet MS"/>
              </a:rPr>
              <a:t>dignitosi</a:t>
            </a:r>
            <a:r>
              <a:rPr sz="1050" spc="-51" dirty="0">
                <a:solidFill>
                  <a:srgbClr val="1D1D1B"/>
                </a:solidFill>
                <a:latin typeface="Trebuchet MS"/>
                <a:cs typeface="Trebuchet MS"/>
              </a:rPr>
              <a:t> </a:t>
            </a:r>
            <a:r>
              <a:rPr sz="1050" spc="6" dirty="0">
                <a:solidFill>
                  <a:srgbClr val="1D1D1B"/>
                </a:solidFill>
                <a:latin typeface="Trebuchet MS"/>
                <a:cs typeface="Trebuchet MS"/>
              </a:rPr>
              <a:t>e</a:t>
            </a:r>
            <a:r>
              <a:rPr sz="1050" spc="-48" dirty="0">
                <a:solidFill>
                  <a:srgbClr val="1D1D1B"/>
                </a:solidFill>
                <a:latin typeface="Trebuchet MS"/>
                <a:cs typeface="Trebuchet MS"/>
              </a:rPr>
              <a:t> </a:t>
            </a:r>
            <a:r>
              <a:rPr sz="1050" spc="-10" dirty="0">
                <a:solidFill>
                  <a:srgbClr val="1D1D1B"/>
                </a:solidFill>
                <a:latin typeface="Trebuchet MS"/>
                <a:cs typeface="Trebuchet MS"/>
              </a:rPr>
              <a:t>riutilizzabili</a:t>
            </a:r>
            <a:r>
              <a:rPr sz="1050" spc="-48" dirty="0">
                <a:solidFill>
                  <a:srgbClr val="1D1D1B"/>
                </a:solidFill>
                <a:latin typeface="Trebuchet MS"/>
                <a:cs typeface="Trebuchet MS"/>
              </a:rPr>
              <a:t> </a:t>
            </a:r>
            <a:r>
              <a:rPr sz="1050" spc="-13" dirty="0" err="1">
                <a:solidFill>
                  <a:srgbClr val="1D1D1B"/>
                </a:solidFill>
                <a:latin typeface="Trebuchet MS"/>
                <a:cs typeface="Trebuchet MS"/>
              </a:rPr>
              <a:t>ce</a:t>
            </a:r>
            <a:r>
              <a:rPr sz="1050" spc="-48" dirty="0">
                <a:solidFill>
                  <a:srgbClr val="1D1D1B"/>
                </a:solidFill>
                <a:latin typeface="Trebuchet MS"/>
                <a:cs typeface="Trebuchet MS"/>
              </a:rPr>
              <a:t> </a:t>
            </a:r>
            <a:r>
              <a:rPr sz="1050" spc="-22" dirty="0" err="1">
                <a:solidFill>
                  <a:srgbClr val="1D1D1B"/>
                </a:solidFill>
                <a:latin typeface="Trebuchet MS"/>
                <a:cs typeface="Trebuchet MS"/>
              </a:rPr>
              <a:t>n’era</a:t>
            </a:r>
            <a:r>
              <a:rPr sz="1050" spc="19" dirty="0" err="1">
                <a:solidFill>
                  <a:srgbClr val="1D1D1B"/>
                </a:solidFill>
                <a:latin typeface="Trebuchet MS"/>
                <a:cs typeface="Trebuchet MS"/>
              </a:rPr>
              <a:t>no</a:t>
            </a:r>
            <a:r>
              <a:rPr sz="1050" spc="-87" dirty="0">
                <a:solidFill>
                  <a:srgbClr val="1D1D1B"/>
                </a:solidFill>
                <a:latin typeface="Trebuchet MS"/>
                <a:cs typeface="Trebuchet MS"/>
              </a:rPr>
              <a:t> </a:t>
            </a:r>
            <a:r>
              <a:rPr sz="1050" spc="6" dirty="0">
                <a:solidFill>
                  <a:srgbClr val="1D1D1B"/>
                </a:solidFill>
                <a:latin typeface="Trebuchet MS"/>
                <a:cs typeface="Trebuchet MS"/>
              </a:rPr>
              <a:t>in</a:t>
            </a:r>
            <a:r>
              <a:rPr sz="1050" spc="-87" dirty="0">
                <a:solidFill>
                  <a:srgbClr val="1D1D1B"/>
                </a:solidFill>
                <a:latin typeface="Trebuchet MS"/>
                <a:cs typeface="Trebuchet MS"/>
              </a:rPr>
              <a:t> </a:t>
            </a:r>
            <a:r>
              <a:rPr sz="1050" spc="-6" dirty="0">
                <a:solidFill>
                  <a:srgbClr val="1D1D1B"/>
                </a:solidFill>
                <a:latin typeface="Trebuchet MS"/>
                <a:cs typeface="Trebuchet MS"/>
              </a:rPr>
              <a:t>abbondanza.</a:t>
            </a:r>
            <a:r>
              <a:rPr sz="1050" spc="-87" dirty="0">
                <a:solidFill>
                  <a:srgbClr val="1D1D1B"/>
                </a:solidFill>
                <a:latin typeface="Trebuchet MS"/>
                <a:cs typeface="Trebuchet MS"/>
              </a:rPr>
              <a:t> </a:t>
            </a:r>
            <a:r>
              <a:rPr sz="1050" spc="-3" dirty="0">
                <a:solidFill>
                  <a:srgbClr val="1D1D1B"/>
                </a:solidFill>
                <a:latin typeface="Trebuchet MS"/>
                <a:cs typeface="Trebuchet MS"/>
              </a:rPr>
              <a:t>Fu</a:t>
            </a:r>
            <a:r>
              <a:rPr sz="1050" spc="-87" dirty="0">
                <a:solidFill>
                  <a:srgbClr val="1D1D1B"/>
                </a:solidFill>
                <a:latin typeface="Trebuchet MS"/>
                <a:cs typeface="Trebuchet MS"/>
              </a:rPr>
              <a:t> </a:t>
            </a:r>
            <a:r>
              <a:rPr sz="1050" spc="3" dirty="0">
                <a:solidFill>
                  <a:srgbClr val="1D1D1B"/>
                </a:solidFill>
                <a:latin typeface="Trebuchet MS"/>
                <a:cs typeface="Trebuchet MS"/>
              </a:rPr>
              <a:t>sempre</a:t>
            </a:r>
            <a:r>
              <a:rPr sz="1050" spc="-87" dirty="0">
                <a:solidFill>
                  <a:srgbClr val="1D1D1B"/>
                </a:solidFill>
                <a:latin typeface="Trebuchet MS"/>
                <a:cs typeface="Trebuchet MS"/>
              </a:rPr>
              <a:t> </a:t>
            </a:r>
            <a:r>
              <a:rPr sz="1050" spc="-10" dirty="0">
                <a:solidFill>
                  <a:srgbClr val="1D1D1B"/>
                </a:solidFill>
                <a:latin typeface="Trebuchet MS"/>
                <a:cs typeface="Trebuchet MS"/>
              </a:rPr>
              <a:t>la</a:t>
            </a:r>
            <a:r>
              <a:rPr sz="1050" spc="-87" dirty="0">
                <a:solidFill>
                  <a:srgbClr val="1D1D1B"/>
                </a:solidFill>
                <a:latin typeface="Trebuchet MS"/>
                <a:cs typeface="Trebuchet MS"/>
              </a:rPr>
              <a:t> </a:t>
            </a:r>
            <a:r>
              <a:rPr sz="1050" dirty="0">
                <a:solidFill>
                  <a:srgbClr val="1D1D1B"/>
                </a:solidFill>
                <a:latin typeface="Trebuchet MS"/>
                <a:cs typeface="Trebuchet MS"/>
              </a:rPr>
              <a:t>stessa</a:t>
            </a:r>
            <a:r>
              <a:rPr sz="1050" spc="-87" dirty="0">
                <a:solidFill>
                  <a:srgbClr val="1D1D1B"/>
                </a:solidFill>
                <a:latin typeface="Trebuchet MS"/>
                <a:cs typeface="Trebuchet MS"/>
              </a:rPr>
              <a:t> </a:t>
            </a:r>
            <a:r>
              <a:rPr sz="1050" spc="10" dirty="0">
                <a:solidFill>
                  <a:srgbClr val="1D1D1B"/>
                </a:solidFill>
                <a:latin typeface="Trebuchet MS"/>
                <a:cs typeface="Trebuchet MS"/>
              </a:rPr>
              <a:t>donna</a:t>
            </a:r>
            <a:r>
              <a:rPr sz="1050" spc="-87" dirty="0">
                <a:solidFill>
                  <a:srgbClr val="1D1D1B"/>
                </a:solidFill>
                <a:latin typeface="Trebuchet MS"/>
                <a:cs typeface="Trebuchet MS"/>
              </a:rPr>
              <a:t> </a:t>
            </a:r>
            <a:r>
              <a:rPr sz="1050" spc="-6" dirty="0">
                <a:solidFill>
                  <a:srgbClr val="1D1D1B"/>
                </a:solidFill>
                <a:latin typeface="Trebuchet MS"/>
                <a:cs typeface="Trebuchet MS"/>
              </a:rPr>
              <a:t>a</a:t>
            </a:r>
            <a:r>
              <a:rPr sz="1050" spc="-87" dirty="0">
                <a:solidFill>
                  <a:srgbClr val="1D1D1B"/>
                </a:solidFill>
                <a:latin typeface="Trebuchet MS"/>
                <a:cs typeface="Trebuchet MS"/>
              </a:rPr>
              <a:t> </a:t>
            </a:r>
            <a:r>
              <a:rPr sz="1050" dirty="0">
                <a:solidFill>
                  <a:srgbClr val="1D1D1B"/>
                </a:solidFill>
                <a:latin typeface="Trebuchet MS"/>
                <a:cs typeface="Trebuchet MS"/>
              </a:rPr>
              <a:t>suggerire </a:t>
            </a:r>
            <a:r>
              <a:rPr sz="1050" spc="-205" dirty="0">
                <a:solidFill>
                  <a:srgbClr val="1D1D1B"/>
                </a:solidFill>
                <a:latin typeface="Trebuchet MS"/>
                <a:cs typeface="Trebuchet MS"/>
              </a:rPr>
              <a:t> </a:t>
            </a:r>
            <a:r>
              <a:rPr sz="1050" b="1" spc="-16" dirty="0">
                <a:solidFill>
                  <a:srgbClr val="1D1D1B"/>
                </a:solidFill>
                <a:latin typeface="Trebuchet MS"/>
                <a:cs typeface="Trebuchet MS"/>
              </a:rPr>
              <a:t>l’idea</a:t>
            </a:r>
            <a:r>
              <a:rPr sz="1050" b="1" spc="-38" dirty="0">
                <a:solidFill>
                  <a:srgbClr val="1D1D1B"/>
                </a:solidFill>
                <a:latin typeface="Trebuchet MS"/>
                <a:cs typeface="Trebuchet MS"/>
              </a:rPr>
              <a:t> </a:t>
            </a:r>
            <a:r>
              <a:rPr sz="1050" b="1" dirty="0">
                <a:solidFill>
                  <a:srgbClr val="1D1D1B"/>
                </a:solidFill>
                <a:latin typeface="Trebuchet MS"/>
                <a:cs typeface="Trebuchet MS"/>
              </a:rPr>
              <a:t>di</a:t>
            </a:r>
            <a:r>
              <a:rPr sz="1050" b="1" spc="-35" dirty="0">
                <a:solidFill>
                  <a:srgbClr val="1D1D1B"/>
                </a:solidFill>
                <a:latin typeface="Trebuchet MS"/>
                <a:cs typeface="Trebuchet MS"/>
              </a:rPr>
              <a:t> </a:t>
            </a:r>
            <a:r>
              <a:rPr sz="1050" b="1" spc="-29" dirty="0">
                <a:solidFill>
                  <a:srgbClr val="1D1D1B"/>
                </a:solidFill>
                <a:latin typeface="Trebuchet MS"/>
                <a:cs typeface="Trebuchet MS"/>
              </a:rPr>
              <a:t>creare</a:t>
            </a:r>
            <a:r>
              <a:rPr sz="1050" b="1" spc="-35" dirty="0">
                <a:solidFill>
                  <a:srgbClr val="1D1D1B"/>
                </a:solidFill>
                <a:latin typeface="Trebuchet MS"/>
                <a:cs typeface="Trebuchet MS"/>
              </a:rPr>
              <a:t> </a:t>
            </a:r>
            <a:r>
              <a:rPr sz="1050" b="1" spc="-16" dirty="0">
                <a:solidFill>
                  <a:srgbClr val="1D1D1B"/>
                </a:solidFill>
                <a:latin typeface="Trebuchet MS"/>
                <a:cs typeface="Trebuchet MS"/>
              </a:rPr>
              <a:t>una</a:t>
            </a:r>
            <a:r>
              <a:rPr sz="1050" b="1" spc="-35" dirty="0">
                <a:solidFill>
                  <a:srgbClr val="1D1D1B"/>
                </a:solidFill>
                <a:latin typeface="Trebuchet MS"/>
                <a:cs typeface="Trebuchet MS"/>
              </a:rPr>
              <a:t> </a:t>
            </a:r>
            <a:r>
              <a:rPr sz="1050" b="1" spc="-16" dirty="0">
                <a:solidFill>
                  <a:srgbClr val="1D1D1B"/>
                </a:solidFill>
                <a:latin typeface="Trebuchet MS"/>
                <a:cs typeface="Trebuchet MS"/>
              </a:rPr>
              <a:t>banca</a:t>
            </a:r>
            <a:r>
              <a:rPr sz="1050" b="1" spc="-35" dirty="0">
                <a:solidFill>
                  <a:srgbClr val="1D1D1B"/>
                </a:solidFill>
                <a:latin typeface="Trebuchet MS"/>
                <a:cs typeface="Trebuchet MS"/>
              </a:rPr>
              <a:t> </a:t>
            </a:r>
            <a:r>
              <a:rPr sz="1050" b="1" spc="-3" dirty="0">
                <a:solidFill>
                  <a:srgbClr val="1D1D1B"/>
                </a:solidFill>
                <a:latin typeface="Trebuchet MS"/>
                <a:cs typeface="Trebuchet MS"/>
              </a:rPr>
              <a:t>del</a:t>
            </a:r>
            <a:r>
              <a:rPr sz="1050" b="1" spc="-35" dirty="0">
                <a:solidFill>
                  <a:srgbClr val="1D1D1B"/>
                </a:solidFill>
                <a:latin typeface="Trebuchet MS"/>
                <a:cs typeface="Trebuchet MS"/>
              </a:rPr>
              <a:t> </a:t>
            </a:r>
            <a:r>
              <a:rPr sz="1050" b="1" spc="-19" dirty="0">
                <a:solidFill>
                  <a:srgbClr val="1D1D1B"/>
                </a:solidFill>
                <a:latin typeface="Trebuchet MS"/>
                <a:cs typeface="Trebuchet MS"/>
              </a:rPr>
              <a:t>cibo,</a:t>
            </a:r>
            <a:r>
              <a:rPr sz="1050" b="1" spc="-35" dirty="0">
                <a:solidFill>
                  <a:srgbClr val="1D1D1B"/>
                </a:solidFill>
                <a:latin typeface="Trebuchet MS"/>
                <a:cs typeface="Trebuchet MS"/>
              </a:rPr>
              <a:t> </a:t>
            </a:r>
            <a:r>
              <a:rPr sz="1050" b="1" spc="-3" dirty="0">
                <a:solidFill>
                  <a:srgbClr val="1D1D1B"/>
                </a:solidFill>
                <a:latin typeface="Trebuchet MS"/>
                <a:cs typeface="Trebuchet MS"/>
              </a:rPr>
              <a:t>in</a:t>
            </a:r>
            <a:r>
              <a:rPr sz="1050" b="1" spc="-35" dirty="0">
                <a:solidFill>
                  <a:srgbClr val="1D1D1B"/>
                </a:solidFill>
                <a:latin typeface="Trebuchet MS"/>
                <a:cs typeface="Trebuchet MS"/>
              </a:rPr>
              <a:t> </a:t>
            </a:r>
            <a:r>
              <a:rPr sz="1050" b="1" spc="-19" dirty="0">
                <a:solidFill>
                  <a:srgbClr val="1D1D1B"/>
                </a:solidFill>
                <a:latin typeface="Trebuchet MS"/>
                <a:cs typeface="Trebuchet MS"/>
              </a:rPr>
              <a:t>cui</a:t>
            </a:r>
            <a:r>
              <a:rPr sz="1050" b="1" spc="-35" dirty="0">
                <a:solidFill>
                  <a:srgbClr val="1D1D1B"/>
                </a:solidFill>
                <a:latin typeface="Trebuchet MS"/>
                <a:cs typeface="Trebuchet MS"/>
              </a:rPr>
              <a:t> </a:t>
            </a:r>
            <a:r>
              <a:rPr sz="1050" b="1" spc="-13" dirty="0">
                <a:solidFill>
                  <a:srgbClr val="1D1D1B"/>
                </a:solidFill>
                <a:latin typeface="Trebuchet MS"/>
                <a:cs typeface="Trebuchet MS"/>
              </a:rPr>
              <a:t>depositare</a:t>
            </a:r>
            <a:r>
              <a:rPr sz="1050" b="1" spc="-38" dirty="0">
                <a:solidFill>
                  <a:srgbClr val="1D1D1B"/>
                </a:solidFill>
                <a:latin typeface="Trebuchet MS"/>
                <a:cs typeface="Trebuchet MS"/>
              </a:rPr>
              <a:t> </a:t>
            </a:r>
            <a:r>
              <a:rPr sz="1050" b="1" spc="-6" dirty="0">
                <a:solidFill>
                  <a:srgbClr val="1D1D1B"/>
                </a:solidFill>
                <a:latin typeface="Trebuchet MS"/>
                <a:cs typeface="Trebuchet MS"/>
              </a:rPr>
              <a:t>le </a:t>
            </a:r>
            <a:r>
              <a:rPr sz="1050" b="1" spc="-202" dirty="0">
                <a:solidFill>
                  <a:srgbClr val="1D1D1B"/>
                </a:solidFill>
                <a:latin typeface="Trebuchet MS"/>
                <a:cs typeface="Trebuchet MS"/>
              </a:rPr>
              <a:t> </a:t>
            </a:r>
            <a:r>
              <a:rPr sz="1050" b="1" spc="-26" dirty="0">
                <a:solidFill>
                  <a:srgbClr val="1D1D1B"/>
                </a:solidFill>
                <a:latin typeface="Trebuchet MS"/>
                <a:cs typeface="Trebuchet MS"/>
              </a:rPr>
              <a:t>eccedenze</a:t>
            </a:r>
            <a:r>
              <a:rPr sz="1050" b="1" spc="-99" dirty="0">
                <a:solidFill>
                  <a:srgbClr val="1D1D1B"/>
                </a:solidFill>
                <a:latin typeface="Trebuchet MS"/>
                <a:cs typeface="Trebuchet MS"/>
              </a:rPr>
              <a:t> </a:t>
            </a:r>
            <a:r>
              <a:rPr sz="1050" b="1" spc="-10" dirty="0">
                <a:solidFill>
                  <a:srgbClr val="1D1D1B"/>
                </a:solidFill>
                <a:latin typeface="Trebuchet MS"/>
                <a:cs typeface="Trebuchet MS"/>
              </a:rPr>
              <a:t>alimentari</a:t>
            </a:r>
            <a:r>
              <a:rPr sz="1050" b="1" spc="-99" dirty="0">
                <a:solidFill>
                  <a:srgbClr val="1D1D1B"/>
                </a:solidFill>
                <a:latin typeface="Trebuchet MS"/>
                <a:cs typeface="Trebuchet MS"/>
              </a:rPr>
              <a:t> </a:t>
            </a:r>
            <a:r>
              <a:rPr sz="1050" spc="-3" dirty="0">
                <a:solidFill>
                  <a:srgbClr val="1D1D1B"/>
                </a:solidFill>
                <a:latin typeface="Trebuchet MS"/>
                <a:cs typeface="Trebuchet MS"/>
              </a:rPr>
              <a:t>per</a:t>
            </a:r>
            <a:r>
              <a:rPr sz="1050" spc="-87" dirty="0">
                <a:solidFill>
                  <a:srgbClr val="1D1D1B"/>
                </a:solidFill>
                <a:latin typeface="Trebuchet MS"/>
                <a:cs typeface="Trebuchet MS"/>
              </a:rPr>
              <a:t> </a:t>
            </a:r>
            <a:r>
              <a:rPr sz="1050" spc="10" dirty="0">
                <a:solidFill>
                  <a:srgbClr val="1D1D1B"/>
                </a:solidFill>
                <a:latin typeface="Trebuchet MS"/>
                <a:cs typeface="Trebuchet MS"/>
              </a:rPr>
              <a:t>poi</a:t>
            </a:r>
            <a:r>
              <a:rPr sz="1050" spc="-87" dirty="0">
                <a:solidFill>
                  <a:srgbClr val="1D1D1B"/>
                </a:solidFill>
                <a:latin typeface="Trebuchet MS"/>
                <a:cs typeface="Trebuchet MS"/>
              </a:rPr>
              <a:t> </a:t>
            </a:r>
            <a:r>
              <a:rPr sz="1050" spc="-6" dirty="0">
                <a:solidFill>
                  <a:srgbClr val="1D1D1B"/>
                </a:solidFill>
                <a:latin typeface="Trebuchet MS"/>
                <a:cs typeface="Trebuchet MS"/>
              </a:rPr>
              <a:t>distribuirle</a:t>
            </a:r>
            <a:r>
              <a:rPr sz="1050" spc="-87" dirty="0">
                <a:solidFill>
                  <a:srgbClr val="1D1D1B"/>
                </a:solidFill>
                <a:latin typeface="Trebuchet MS"/>
                <a:cs typeface="Trebuchet MS"/>
              </a:rPr>
              <a:t> </a:t>
            </a:r>
            <a:r>
              <a:rPr sz="1050" spc="-6" dirty="0">
                <a:solidFill>
                  <a:srgbClr val="1D1D1B"/>
                </a:solidFill>
                <a:latin typeface="Trebuchet MS"/>
                <a:cs typeface="Trebuchet MS"/>
              </a:rPr>
              <a:t>a</a:t>
            </a:r>
            <a:r>
              <a:rPr sz="1050" spc="-87" dirty="0">
                <a:solidFill>
                  <a:srgbClr val="1D1D1B"/>
                </a:solidFill>
                <a:latin typeface="Trebuchet MS"/>
                <a:cs typeface="Trebuchet MS"/>
              </a:rPr>
              <a:t> </a:t>
            </a:r>
            <a:r>
              <a:rPr sz="1050" spc="-3" dirty="0">
                <a:solidFill>
                  <a:srgbClr val="1D1D1B"/>
                </a:solidFill>
                <a:latin typeface="Trebuchet MS"/>
                <a:cs typeface="Trebuchet MS"/>
              </a:rPr>
              <a:t>coloro</a:t>
            </a:r>
            <a:r>
              <a:rPr sz="1050" spc="-87" dirty="0">
                <a:solidFill>
                  <a:srgbClr val="1D1D1B"/>
                </a:solidFill>
                <a:latin typeface="Trebuchet MS"/>
                <a:cs typeface="Trebuchet MS"/>
              </a:rPr>
              <a:t> </a:t>
            </a:r>
            <a:r>
              <a:rPr sz="1050" spc="-3" dirty="0">
                <a:solidFill>
                  <a:srgbClr val="1D1D1B"/>
                </a:solidFill>
                <a:latin typeface="Trebuchet MS"/>
                <a:cs typeface="Trebuchet MS"/>
              </a:rPr>
              <a:t>che</a:t>
            </a:r>
            <a:r>
              <a:rPr sz="1050" spc="-87" dirty="0">
                <a:solidFill>
                  <a:srgbClr val="1D1D1B"/>
                </a:solidFill>
                <a:latin typeface="Trebuchet MS"/>
                <a:cs typeface="Trebuchet MS"/>
              </a:rPr>
              <a:t> </a:t>
            </a:r>
            <a:r>
              <a:rPr sz="1050" spc="3" dirty="0">
                <a:solidFill>
                  <a:srgbClr val="1D1D1B"/>
                </a:solidFill>
                <a:latin typeface="Trebuchet MS"/>
                <a:cs typeface="Trebuchet MS"/>
              </a:rPr>
              <a:t>ne </a:t>
            </a:r>
            <a:r>
              <a:rPr sz="1050" spc="-205" dirty="0">
                <a:solidFill>
                  <a:srgbClr val="1D1D1B"/>
                </a:solidFill>
                <a:latin typeface="Trebuchet MS"/>
                <a:cs typeface="Trebuchet MS"/>
              </a:rPr>
              <a:t> </a:t>
            </a:r>
            <a:r>
              <a:rPr sz="1050" dirty="0">
                <a:solidFill>
                  <a:srgbClr val="1D1D1B"/>
                </a:solidFill>
                <a:latin typeface="Trebuchet MS"/>
                <a:cs typeface="Trebuchet MS"/>
              </a:rPr>
              <a:t>avevano</a:t>
            </a:r>
            <a:r>
              <a:rPr sz="1050" spc="-64" dirty="0">
                <a:solidFill>
                  <a:srgbClr val="1D1D1B"/>
                </a:solidFill>
                <a:latin typeface="Trebuchet MS"/>
                <a:cs typeface="Trebuchet MS"/>
              </a:rPr>
              <a:t> </a:t>
            </a:r>
            <a:r>
              <a:rPr sz="1050" dirty="0">
                <a:solidFill>
                  <a:srgbClr val="1D1D1B"/>
                </a:solidFill>
                <a:latin typeface="Trebuchet MS"/>
                <a:cs typeface="Trebuchet MS"/>
              </a:rPr>
              <a:t>bisogno.</a:t>
            </a:r>
            <a:r>
              <a:rPr sz="1050" spc="-64" dirty="0">
                <a:solidFill>
                  <a:srgbClr val="1D1D1B"/>
                </a:solidFill>
                <a:latin typeface="Trebuchet MS"/>
                <a:cs typeface="Trebuchet MS"/>
              </a:rPr>
              <a:t> </a:t>
            </a:r>
            <a:r>
              <a:rPr sz="1050" spc="-6" dirty="0">
                <a:solidFill>
                  <a:srgbClr val="1D1D1B"/>
                </a:solidFill>
                <a:latin typeface="Trebuchet MS"/>
                <a:cs typeface="Trebuchet MS"/>
              </a:rPr>
              <a:t>Il</a:t>
            </a:r>
            <a:r>
              <a:rPr sz="1050" spc="-64" dirty="0">
                <a:solidFill>
                  <a:srgbClr val="1D1D1B"/>
                </a:solidFill>
                <a:latin typeface="Trebuchet MS"/>
                <a:cs typeface="Trebuchet MS"/>
              </a:rPr>
              <a:t> </a:t>
            </a:r>
            <a:r>
              <a:rPr sz="1050" spc="6" dirty="0">
                <a:solidFill>
                  <a:srgbClr val="1D1D1B"/>
                </a:solidFill>
                <a:latin typeface="Trebuchet MS"/>
                <a:cs typeface="Trebuchet MS"/>
              </a:rPr>
              <a:t>modello</a:t>
            </a:r>
            <a:r>
              <a:rPr sz="1050" spc="-64" dirty="0">
                <a:solidFill>
                  <a:srgbClr val="1D1D1B"/>
                </a:solidFill>
                <a:latin typeface="Trebuchet MS"/>
                <a:cs typeface="Trebuchet MS"/>
              </a:rPr>
              <a:t> </a:t>
            </a:r>
            <a:r>
              <a:rPr sz="1050" dirty="0">
                <a:solidFill>
                  <a:srgbClr val="1D1D1B"/>
                </a:solidFill>
                <a:latin typeface="Trebuchet MS"/>
                <a:cs typeface="Trebuchet MS"/>
              </a:rPr>
              <a:t>delle</a:t>
            </a:r>
            <a:r>
              <a:rPr sz="1050" spc="-61" dirty="0">
                <a:solidFill>
                  <a:srgbClr val="1D1D1B"/>
                </a:solidFill>
                <a:latin typeface="Trebuchet MS"/>
                <a:cs typeface="Trebuchet MS"/>
              </a:rPr>
              <a:t> </a:t>
            </a:r>
            <a:r>
              <a:rPr sz="1050" b="1" spc="-19" dirty="0">
                <a:solidFill>
                  <a:srgbClr val="1D1D1B"/>
                </a:solidFill>
                <a:latin typeface="Trebuchet MS"/>
                <a:cs typeface="Trebuchet MS"/>
              </a:rPr>
              <a:t>Food</a:t>
            </a:r>
            <a:r>
              <a:rPr sz="1050" b="1" spc="-77" dirty="0">
                <a:solidFill>
                  <a:srgbClr val="1D1D1B"/>
                </a:solidFill>
                <a:latin typeface="Trebuchet MS"/>
                <a:cs typeface="Trebuchet MS"/>
              </a:rPr>
              <a:t> </a:t>
            </a:r>
            <a:r>
              <a:rPr sz="1050" b="1" spc="-13" dirty="0">
                <a:solidFill>
                  <a:srgbClr val="1D1D1B"/>
                </a:solidFill>
                <a:latin typeface="Trebuchet MS"/>
                <a:cs typeface="Trebuchet MS"/>
              </a:rPr>
              <a:t>Bank</a:t>
            </a:r>
            <a:r>
              <a:rPr sz="1050" b="1" spc="-138" dirty="0">
                <a:solidFill>
                  <a:srgbClr val="1D1D1B"/>
                </a:solidFill>
                <a:latin typeface="Trebuchet MS"/>
                <a:cs typeface="Trebuchet MS"/>
              </a:rPr>
              <a:t> </a:t>
            </a:r>
            <a:r>
              <a:rPr sz="1050" spc="13" dirty="0">
                <a:solidFill>
                  <a:srgbClr val="1D1D1B"/>
                </a:solidFill>
                <a:latin typeface="Trebuchet MS"/>
                <a:cs typeface="Trebuchet MS"/>
              </a:rPr>
              <a:t>si</a:t>
            </a:r>
            <a:r>
              <a:rPr sz="1050" spc="-64" dirty="0">
                <a:solidFill>
                  <a:srgbClr val="1D1D1B"/>
                </a:solidFill>
                <a:latin typeface="Trebuchet MS"/>
                <a:cs typeface="Trebuchet MS"/>
              </a:rPr>
              <a:t> </a:t>
            </a:r>
            <a:r>
              <a:rPr sz="1050" spc="6" dirty="0">
                <a:solidFill>
                  <a:srgbClr val="1D1D1B"/>
                </a:solidFill>
                <a:latin typeface="Trebuchet MS"/>
                <a:cs typeface="Trebuchet MS"/>
              </a:rPr>
              <a:t>è</a:t>
            </a:r>
            <a:r>
              <a:rPr sz="1050" spc="-61" dirty="0">
                <a:solidFill>
                  <a:srgbClr val="1D1D1B"/>
                </a:solidFill>
                <a:latin typeface="Trebuchet MS"/>
                <a:cs typeface="Trebuchet MS"/>
              </a:rPr>
              <a:t> </a:t>
            </a:r>
            <a:r>
              <a:rPr sz="1050" spc="10" dirty="0">
                <a:solidFill>
                  <a:srgbClr val="1D1D1B"/>
                </a:solidFill>
                <a:latin typeface="Trebuchet MS"/>
                <a:cs typeface="Trebuchet MS"/>
              </a:rPr>
              <a:t>poi</a:t>
            </a:r>
            <a:r>
              <a:rPr sz="1050" spc="-64" dirty="0">
                <a:solidFill>
                  <a:srgbClr val="1D1D1B"/>
                </a:solidFill>
                <a:latin typeface="Trebuchet MS"/>
                <a:cs typeface="Trebuchet MS"/>
              </a:rPr>
              <a:t> </a:t>
            </a:r>
            <a:r>
              <a:rPr sz="1050" spc="-6" dirty="0">
                <a:solidFill>
                  <a:srgbClr val="1D1D1B"/>
                </a:solidFill>
                <a:latin typeface="Trebuchet MS"/>
                <a:cs typeface="Trebuchet MS"/>
              </a:rPr>
              <a:t>dif- </a:t>
            </a:r>
            <a:r>
              <a:rPr sz="1050" spc="-205" dirty="0">
                <a:solidFill>
                  <a:srgbClr val="1D1D1B"/>
                </a:solidFill>
                <a:latin typeface="Trebuchet MS"/>
                <a:cs typeface="Trebuchet MS"/>
              </a:rPr>
              <a:t> </a:t>
            </a:r>
            <a:r>
              <a:rPr sz="1050" spc="13" dirty="0">
                <a:solidFill>
                  <a:srgbClr val="1D1D1B"/>
                </a:solidFill>
                <a:latin typeface="Trebuchet MS"/>
                <a:cs typeface="Trebuchet MS"/>
              </a:rPr>
              <a:t>fuso</a:t>
            </a:r>
            <a:r>
              <a:rPr sz="1050" spc="-87" dirty="0">
                <a:solidFill>
                  <a:srgbClr val="1D1D1B"/>
                </a:solidFill>
                <a:latin typeface="Trebuchet MS"/>
                <a:cs typeface="Trebuchet MS"/>
              </a:rPr>
              <a:t> </a:t>
            </a:r>
            <a:r>
              <a:rPr sz="1050" spc="-6" dirty="0">
                <a:solidFill>
                  <a:srgbClr val="1D1D1B"/>
                </a:solidFill>
                <a:latin typeface="Trebuchet MS"/>
                <a:cs typeface="Trebuchet MS"/>
              </a:rPr>
              <a:t>rapidamente</a:t>
            </a:r>
            <a:r>
              <a:rPr sz="1050" spc="-87" dirty="0">
                <a:solidFill>
                  <a:srgbClr val="1D1D1B"/>
                </a:solidFill>
                <a:latin typeface="Trebuchet MS"/>
                <a:cs typeface="Trebuchet MS"/>
              </a:rPr>
              <a:t> </a:t>
            </a:r>
            <a:r>
              <a:rPr sz="1050" spc="3" dirty="0">
                <a:solidFill>
                  <a:srgbClr val="1D1D1B"/>
                </a:solidFill>
                <a:latin typeface="Trebuchet MS"/>
                <a:cs typeface="Trebuchet MS"/>
              </a:rPr>
              <a:t>nel</a:t>
            </a:r>
            <a:r>
              <a:rPr sz="1050" spc="-83" dirty="0">
                <a:solidFill>
                  <a:srgbClr val="1D1D1B"/>
                </a:solidFill>
                <a:latin typeface="Trebuchet MS"/>
                <a:cs typeface="Trebuchet MS"/>
              </a:rPr>
              <a:t> </a:t>
            </a:r>
            <a:r>
              <a:rPr sz="1050" spc="-10" dirty="0">
                <a:solidFill>
                  <a:srgbClr val="1D1D1B"/>
                </a:solidFill>
                <a:latin typeface="Trebuchet MS"/>
                <a:cs typeface="Trebuchet MS"/>
              </a:rPr>
              <a:t>mondo,</a:t>
            </a:r>
            <a:r>
              <a:rPr sz="1050" spc="-87" dirty="0">
                <a:solidFill>
                  <a:srgbClr val="1D1D1B"/>
                </a:solidFill>
                <a:latin typeface="Trebuchet MS"/>
                <a:cs typeface="Trebuchet MS"/>
              </a:rPr>
              <a:t> </a:t>
            </a:r>
            <a:r>
              <a:rPr sz="1050" spc="-3" dirty="0">
                <a:solidFill>
                  <a:srgbClr val="1D1D1B"/>
                </a:solidFill>
                <a:latin typeface="Trebuchet MS"/>
                <a:cs typeface="Trebuchet MS"/>
              </a:rPr>
              <a:t>arrivando</a:t>
            </a:r>
            <a:r>
              <a:rPr sz="1050" spc="-87" dirty="0">
                <a:solidFill>
                  <a:srgbClr val="1D1D1B"/>
                </a:solidFill>
                <a:latin typeface="Trebuchet MS"/>
                <a:cs typeface="Trebuchet MS"/>
              </a:rPr>
              <a:t> </a:t>
            </a:r>
            <a:r>
              <a:rPr sz="1050" spc="-3" dirty="0">
                <a:solidFill>
                  <a:srgbClr val="1D1D1B"/>
                </a:solidFill>
                <a:latin typeface="Trebuchet MS"/>
                <a:cs typeface="Trebuchet MS"/>
              </a:rPr>
              <a:t>anche</a:t>
            </a:r>
            <a:r>
              <a:rPr sz="1050" spc="-87" dirty="0">
                <a:solidFill>
                  <a:srgbClr val="1D1D1B"/>
                </a:solidFill>
                <a:latin typeface="Trebuchet MS"/>
                <a:cs typeface="Trebuchet MS"/>
              </a:rPr>
              <a:t> </a:t>
            </a:r>
            <a:r>
              <a:rPr sz="1050" spc="6" dirty="0">
                <a:solidFill>
                  <a:srgbClr val="1D1D1B"/>
                </a:solidFill>
                <a:latin typeface="Trebuchet MS"/>
                <a:cs typeface="Trebuchet MS"/>
              </a:rPr>
              <a:t>in</a:t>
            </a:r>
            <a:r>
              <a:rPr sz="1050" spc="-83" dirty="0">
                <a:solidFill>
                  <a:srgbClr val="1D1D1B"/>
                </a:solidFill>
                <a:latin typeface="Trebuchet MS"/>
                <a:cs typeface="Trebuchet MS"/>
              </a:rPr>
              <a:t> </a:t>
            </a:r>
            <a:r>
              <a:rPr sz="1050" spc="-19" dirty="0">
                <a:solidFill>
                  <a:srgbClr val="1D1D1B"/>
                </a:solidFill>
                <a:latin typeface="Trebuchet MS"/>
                <a:cs typeface="Trebuchet MS"/>
              </a:rPr>
              <a:t>Europa, </a:t>
            </a:r>
            <a:r>
              <a:rPr sz="1050" spc="-205" dirty="0">
                <a:solidFill>
                  <a:srgbClr val="1D1D1B"/>
                </a:solidFill>
                <a:latin typeface="Trebuchet MS"/>
                <a:cs typeface="Trebuchet MS"/>
              </a:rPr>
              <a:t> </a:t>
            </a:r>
            <a:r>
              <a:rPr sz="1050" spc="6" dirty="0">
                <a:solidFill>
                  <a:srgbClr val="1D1D1B"/>
                </a:solidFill>
                <a:latin typeface="Trebuchet MS"/>
                <a:cs typeface="Trebuchet MS"/>
              </a:rPr>
              <a:t>dove</a:t>
            </a:r>
            <a:r>
              <a:rPr sz="1050" spc="-61" dirty="0">
                <a:solidFill>
                  <a:srgbClr val="1D1D1B"/>
                </a:solidFill>
                <a:latin typeface="Trebuchet MS"/>
                <a:cs typeface="Trebuchet MS"/>
              </a:rPr>
              <a:t> </a:t>
            </a:r>
            <a:r>
              <a:rPr sz="1050" spc="-3" dirty="0">
                <a:solidFill>
                  <a:srgbClr val="1D1D1B"/>
                </a:solidFill>
                <a:latin typeface="Trebuchet MS"/>
                <a:cs typeface="Trebuchet MS"/>
              </a:rPr>
              <a:t>il</a:t>
            </a:r>
            <a:r>
              <a:rPr sz="1050" spc="-61" dirty="0">
                <a:solidFill>
                  <a:srgbClr val="1D1D1B"/>
                </a:solidFill>
                <a:latin typeface="Trebuchet MS"/>
                <a:cs typeface="Trebuchet MS"/>
              </a:rPr>
              <a:t> </a:t>
            </a:r>
            <a:r>
              <a:rPr sz="1050" spc="3" dirty="0">
                <a:solidFill>
                  <a:srgbClr val="1D1D1B"/>
                </a:solidFill>
                <a:latin typeface="Trebuchet MS"/>
                <a:cs typeface="Trebuchet MS"/>
              </a:rPr>
              <a:t>primo</a:t>
            </a:r>
            <a:r>
              <a:rPr sz="1050" spc="-61" dirty="0">
                <a:solidFill>
                  <a:srgbClr val="1D1D1B"/>
                </a:solidFill>
                <a:latin typeface="Trebuchet MS"/>
                <a:cs typeface="Trebuchet MS"/>
              </a:rPr>
              <a:t> </a:t>
            </a:r>
            <a:r>
              <a:rPr sz="1050" dirty="0">
                <a:solidFill>
                  <a:srgbClr val="1D1D1B"/>
                </a:solidFill>
                <a:latin typeface="Trebuchet MS"/>
                <a:cs typeface="Trebuchet MS"/>
              </a:rPr>
              <a:t>Banco</a:t>
            </a:r>
            <a:r>
              <a:rPr sz="1050" spc="-61" dirty="0">
                <a:solidFill>
                  <a:srgbClr val="1D1D1B"/>
                </a:solidFill>
                <a:latin typeface="Trebuchet MS"/>
                <a:cs typeface="Trebuchet MS"/>
              </a:rPr>
              <a:t> </a:t>
            </a:r>
            <a:r>
              <a:rPr sz="1050" spc="-3" dirty="0">
                <a:solidFill>
                  <a:srgbClr val="1D1D1B"/>
                </a:solidFill>
                <a:latin typeface="Trebuchet MS"/>
                <a:cs typeface="Trebuchet MS"/>
              </a:rPr>
              <a:t>nasce</a:t>
            </a:r>
            <a:r>
              <a:rPr sz="1050" spc="-61" dirty="0">
                <a:solidFill>
                  <a:srgbClr val="1D1D1B"/>
                </a:solidFill>
                <a:latin typeface="Trebuchet MS"/>
                <a:cs typeface="Trebuchet MS"/>
              </a:rPr>
              <a:t> </a:t>
            </a:r>
            <a:r>
              <a:rPr sz="1050" spc="-6" dirty="0">
                <a:solidFill>
                  <a:srgbClr val="1D1D1B"/>
                </a:solidFill>
                <a:latin typeface="Trebuchet MS"/>
                <a:cs typeface="Trebuchet MS"/>
              </a:rPr>
              <a:t>a</a:t>
            </a:r>
            <a:r>
              <a:rPr sz="1050" spc="-61" dirty="0">
                <a:solidFill>
                  <a:srgbClr val="1D1D1B"/>
                </a:solidFill>
                <a:latin typeface="Trebuchet MS"/>
                <a:cs typeface="Trebuchet MS"/>
              </a:rPr>
              <a:t> </a:t>
            </a:r>
            <a:r>
              <a:rPr sz="1050" spc="-6" dirty="0">
                <a:solidFill>
                  <a:srgbClr val="1D1D1B"/>
                </a:solidFill>
                <a:latin typeface="Trebuchet MS"/>
                <a:cs typeface="Trebuchet MS"/>
              </a:rPr>
              <a:t>Parigi</a:t>
            </a:r>
            <a:r>
              <a:rPr sz="1050" spc="-61" dirty="0">
                <a:solidFill>
                  <a:srgbClr val="1D1D1B"/>
                </a:solidFill>
                <a:latin typeface="Trebuchet MS"/>
                <a:cs typeface="Trebuchet MS"/>
              </a:rPr>
              <a:t> </a:t>
            </a:r>
            <a:r>
              <a:rPr sz="1050" spc="-16" dirty="0">
                <a:solidFill>
                  <a:srgbClr val="1D1D1B"/>
                </a:solidFill>
                <a:latin typeface="Trebuchet MS"/>
                <a:cs typeface="Trebuchet MS"/>
              </a:rPr>
              <a:t>(BAPIF)</a:t>
            </a:r>
            <a:r>
              <a:rPr sz="1050" spc="-58" dirty="0">
                <a:solidFill>
                  <a:srgbClr val="1D1D1B"/>
                </a:solidFill>
                <a:latin typeface="Trebuchet MS"/>
                <a:cs typeface="Trebuchet MS"/>
              </a:rPr>
              <a:t> </a:t>
            </a:r>
            <a:r>
              <a:rPr sz="1050" spc="3" dirty="0">
                <a:solidFill>
                  <a:srgbClr val="1D1D1B"/>
                </a:solidFill>
                <a:latin typeface="Trebuchet MS"/>
                <a:cs typeface="Trebuchet MS"/>
              </a:rPr>
              <a:t>nel</a:t>
            </a:r>
            <a:r>
              <a:rPr sz="1050" spc="-61" dirty="0">
                <a:solidFill>
                  <a:srgbClr val="1D1D1B"/>
                </a:solidFill>
                <a:latin typeface="Trebuchet MS"/>
                <a:cs typeface="Trebuchet MS"/>
              </a:rPr>
              <a:t> </a:t>
            </a:r>
            <a:r>
              <a:rPr sz="1050" spc="13" dirty="0">
                <a:solidFill>
                  <a:srgbClr val="1D1D1B"/>
                </a:solidFill>
                <a:latin typeface="Trebuchet MS"/>
                <a:cs typeface="Trebuchet MS"/>
              </a:rPr>
              <a:t>1984</a:t>
            </a:r>
            <a:r>
              <a:rPr sz="705" spc="13" dirty="0">
                <a:solidFill>
                  <a:srgbClr val="1D1D1B"/>
                </a:solidFill>
                <a:latin typeface="Trebuchet MS"/>
                <a:cs typeface="Trebuchet MS"/>
              </a:rPr>
              <a:t>.</a:t>
            </a:r>
            <a:endParaRPr sz="705" dirty="0">
              <a:latin typeface="Trebuchet MS"/>
              <a:cs typeface="Trebuchet MS"/>
            </a:endParaRPr>
          </a:p>
        </p:txBody>
      </p:sp>
      <p:pic>
        <p:nvPicPr>
          <p:cNvPr id="26" name="object 26"/>
          <p:cNvPicPr/>
          <p:nvPr/>
        </p:nvPicPr>
        <p:blipFill>
          <a:blip r:embed="rId2" cstate="print"/>
          <a:stretch>
            <a:fillRect/>
          </a:stretch>
        </p:blipFill>
        <p:spPr>
          <a:xfrm>
            <a:off x="6962869" y="1503994"/>
            <a:ext cx="1584815" cy="1714646"/>
          </a:xfrm>
          <a:prstGeom prst="rect">
            <a:avLst/>
          </a:prstGeom>
        </p:spPr>
      </p:pic>
      <p:pic>
        <p:nvPicPr>
          <p:cNvPr id="27" name="object 27"/>
          <p:cNvPicPr/>
          <p:nvPr/>
        </p:nvPicPr>
        <p:blipFill>
          <a:blip r:embed="rId3" cstate="print"/>
          <a:stretch>
            <a:fillRect/>
          </a:stretch>
        </p:blipFill>
        <p:spPr>
          <a:xfrm>
            <a:off x="6962869" y="4044334"/>
            <a:ext cx="1584819" cy="1177849"/>
          </a:xfrm>
          <a:prstGeom prst="rect">
            <a:avLst/>
          </a:prstGeom>
        </p:spPr>
      </p:pic>
      <p:sp>
        <p:nvSpPr>
          <p:cNvPr id="28" name="object 28"/>
          <p:cNvSpPr txBox="1"/>
          <p:nvPr/>
        </p:nvSpPr>
        <p:spPr>
          <a:xfrm flipH="1">
            <a:off x="6962869" y="3720979"/>
            <a:ext cx="488272" cy="87157"/>
          </a:xfrm>
          <a:prstGeom prst="rect">
            <a:avLst/>
          </a:prstGeom>
        </p:spPr>
        <p:txBody>
          <a:bodyPr vert="horz" wrap="square" lIns="0" tIns="8145" rIns="0" bIns="0" rtlCol="0">
            <a:spAutoFit/>
          </a:bodyPr>
          <a:lstStyle/>
          <a:p>
            <a:pPr marL="8145">
              <a:spcBef>
                <a:spcPts val="64"/>
              </a:spcBef>
            </a:pPr>
            <a:r>
              <a:rPr sz="513" spc="26" dirty="0">
                <a:solidFill>
                  <a:srgbClr val="706F6F"/>
                </a:solidFill>
                <a:latin typeface="Trebuchet MS"/>
                <a:cs typeface="Trebuchet MS"/>
              </a:rPr>
              <a:t>Don</a:t>
            </a:r>
            <a:r>
              <a:rPr sz="513" spc="-35" dirty="0">
                <a:solidFill>
                  <a:srgbClr val="706F6F"/>
                </a:solidFill>
                <a:latin typeface="Trebuchet MS"/>
                <a:cs typeface="Trebuchet MS"/>
              </a:rPr>
              <a:t> </a:t>
            </a:r>
            <a:r>
              <a:rPr sz="513" spc="3" dirty="0">
                <a:solidFill>
                  <a:srgbClr val="706F6F"/>
                </a:solidFill>
                <a:latin typeface="Trebuchet MS"/>
                <a:cs typeface="Trebuchet MS"/>
              </a:rPr>
              <a:t>G</a:t>
            </a:r>
            <a:r>
              <a:rPr sz="513" spc="13" dirty="0">
                <a:solidFill>
                  <a:srgbClr val="706F6F"/>
                </a:solidFill>
                <a:latin typeface="Trebuchet MS"/>
                <a:cs typeface="Trebuchet MS"/>
              </a:rPr>
              <a:t>iu</a:t>
            </a:r>
            <a:r>
              <a:rPr sz="513" spc="-3" dirty="0">
                <a:solidFill>
                  <a:srgbClr val="706F6F"/>
                </a:solidFill>
                <a:latin typeface="Trebuchet MS"/>
                <a:cs typeface="Trebuchet MS"/>
              </a:rPr>
              <a:t>s</a:t>
            </a:r>
            <a:r>
              <a:rPr sz="513" spc="10" dirty="0">
                <a:solidFill>
                  <a:srgbClr val="706F6F"/>
                </a:solidFill>
                <a:latin typeface="Trebuchet MS"/>
                <a:cs typeface="Trebuchet MS"/>
              </a:rPr>
              <a:t>sani</a:t>
            </a:r>
            <a:endParaRPr sz="513" dirty="0">
              <a:latin typeface="Trebuchet MS"/>
              <a:cs typeface="Trebuchet MS"/>
            </a:endParaRPr>
          </a:p>
        </p:txBody>
      </p:sp>
      <p:sp>
        <p:nvSpPr>
          <p:cNvPr id="29" name="object 29"/>
          <p:cNvSpPr txBox="1"/>
          <p:nvPr/>
        </p:nvSpPr>
        <p:spPr>
          <a:xfrm>
            <a:off x="7541677" y="3394397"/>
            <a:ext cx="427200" cy="87157"/>
          </a:xfrm>
          <a:prstGeom prst="rect">
            <a:avLst/>
          </a:prstGeom>
        </p:spPr>
        <p:txBody>
          <a:bodyPr vert="horz" wrap="square" lIns="0" tIns="8145" rIns="0" bIns="0" rtlCol="0">
            <a:spAutoFit/>
          </a:bodyPr>
          <a:lstStyle/>
          <a:p>
            <a:pPr marL="8145">
              <a:spcBef>
                <a:spcPts val="64"/>
              </a:spcBef>
            </a:pPr>
            <a:r>
              <a:rPr sz="513" spc="13" dirty="0">
                <a:solidFill>
                  <a:srgbClr val="FFFFFF"/>
                </a:solidFill>
                <a:latin typeface="Trebuchet MS"/>
                <a:cs typeface="Trebuchet MS"/>
              </a:rPr>
              <a:t>Danilo</a:t>
            </a:r>
            <a:r>
              <a:rPr sz="513" spc="-35" dirty="0">
                <a:solidFill>
                  <a:srgbClr val="FFFFFF"/>
                </a:solidFill>
                <a:latin typeface="Trebuchet MS"/>
                <a:cs typeface="Trebuchet MS"/>
              </a:rPr>
              <a:t> </a:t>
            </a:r>
            <a:r>
              <a:rPr sz="513" spc="-26" dirty="0">
                <a:solidFill>
                  <a:srgbClr val="FFFFFF"/>
                </a:solidFill>
                <a:latin typeface="Trebuchet MS"/>
                <a:cs typeface="Trebuchet MS"/>
              </a:rPr>
              <a:t>F</a:t>
            </a:r>
            <a:r>
              <a:rPr sz="513" spc="26" dirty="0">
                <a:solidFill>
                  <a:srgbClr val="FFFFFF"/>
                </a:solidFill>
                <a:latin typeface="Trebuchet MS"/>
                <a:cs typeface="Trebuchet MS"/>
              </a:rPr>
              <a:t>o</a:t>
            </a:r>
            <a:r>
              <a:rPr sz="513" spc="3" dirty="0">
                <a:solidFill>
                  <a:srgbClr val="FFFFFF"/>
                </a:solidFill>
                <a:latin typeface="Trebuchet MS"/>
                <a:cs typeface="Trebuchet MS"/>
              </a:rPr>
              <a:t>s</a:t>
            </a:r>
            <a:r>
              <a:rPr sz="513" dirty="0">
                <a:solidFill>
                  <a:srgbClr val="FFFFFF"/>
                </a:solidFill>
                <a:latin typeface="Trebuchet MS"/>
                <a:cs typeface="Trebuchet MS"/>
              </a:rPr>
              <a:t>sati</a:t>
            </a:r>
            <a:endParaRPr sz="513">
              <a:latin typeface="Trebuchet MS"/>
              <a:cs typeface="Trebuchet MS"/>
            </a:endParaRPr>
          </a:p>
        </p:txBody>
      </p:sp>
      <p:sp>
        <p:nvSpPr>
          <p:cNvPr id="30" name="object 30"/>
          <p:cNvSpPr txBox="1"/>
          <p:nvPr/>
        </p:nvSpPr>
        <p:spPr>
          <a:xfrm>
            <a:off x="2236530" y="4268812"/>
            <a:ext cx="2681699" cy="991122"/>
          </a:xfrm>
          <a:prstGeom prst="rect">
            <a:avLst/>
          </a:prstGeom>
        </p:spPr>
        <p:txBody>
          <a:bodyPr vert="horz" wrap="square" lIns="0" tIns="8145" rIns="0" bIns="0" rtlCol="0">
            <a:spAutoFit/>
          </a:bodyPr>
          <a:lstStyle/>
          <a:p>
            <a:pPr marL="8145" algn="ctr">
              <a:spcBef>
                <a:spcPts val="64"/>
              </a:spcBef>
            </a:pPr>
            <a:r>
              <a:rPr lang="it-IT" sz="1200" b="1" kern="0" dirty="0">
                <a:solidFill>
                  <a:srgbClr val="6A5E4A"/>
                </a:solidFill>
                <a:latin typeface="Ubuntu" panose="020B0504030602030204" pitchFamily="34" charset="0"/>
                <a:cs typeface="Trebuchet MS"/>
              </a:rPr>
              <a:t>TIMELINE BANCO ALIMENTARE</a:t>
            </a:r>
          </a:p>
          <a:p>
            <a:pPr marL="8145" algn="ctr">
              <a:spcBef>
                <a:spcPts val="64"/>
              </a:spcBef>
            </a:pPr>
            <a:endParaRPr sz="1200" b="1" kern="0" dirty="0">
              <a:latin typeface="Ubuntu" panose="020B0504030602030204" pitchFamily="34" charset="0"/>
              <a:cs typeface="Trebuchet MS"/>
            </a:endParaRPr>
          </a:p>
          <a:p>
            <a:pPr marL="30135" marR="3258">
              <a:lnSpc>
                <a:spcPct val="117400"/>
              </a:lnSpc>
              <a:spcBef>
                <a:spcPts val="1754"/>
              </a:spcBef>
            </a:pPr>
            <a:r>
              <a:rPr sz="705" spc="-19" dirty="0">
                <a:solidFill>
                  <a:srgbClr val="6A5E4A"/>
                </a:solidFill>
                <a:latin typeface="Trebuchet MS"/>
                <a:cs typeface="Trebuchet MS"/>
              </a:rPr>
              <a:t>Dall’</a:t>
            </a:r>
            <a:r>
              <a:rPr lang="it-IT" sz="705" spc="-19" dirty="0">
                <a:solidFill>
                  <a:srgbClr val="6A5E4A"/>
                </a:solidFill>
                <a:latin typeface="Trebuchet MS"/>
                <a:cs typeface="Trebuchet MS"/>
              </a:rPr>
              <a:t> </a:t>
            </a:r>
            <a:r>
              <a:rPr sz="705" spc="-19" dirty="0" err="1">
                <a:solidFill>
                  <a:srgbClr val="6A5E4A"/>
                </a:solidFill>
                <a:latin typeface="Trebuchet MS"/>
                <a:cs typeface="Trebuchet MS"/>
              </a:rPr>
              <a:t>incontro</a:t>
            </a:r>
            <a:r>
              <a:rPr sz="705" spc="-19" dirty="0">
                <a:solidFill>
                  <a:srgbClr val="6A5E4A"/>
                </a:solidFill>
                <a:latin typeface="Trebuchet MS"/>
                <a:cs typeface="Trebuchet MS"/>
              </a:rPr>
              <a:t> </a:t>
            </a:r>
            <a:r>
              <a:rPr sz="705" spc="-32" dirty="0">
                <a:solidFill>
                  <a:srgbClr val="6A5E4A"/>
                </a:solidFill>
                <a:latin typeface="Trebuchet MS"/>
                <a:cs typeface="Trebuchet MS"/>
              </a:rPr>
              <a:t>tra </a:t>
            </a:r>
            <a:r>
              <a:rPr sz="705" spc="6" dirty="0">
                <a:solidFill>
                  <a:srgbClr val="6A5E4A"/>
                </a:solidFill>
                <a:latin typeface="Trebuchet MS"/>
                <a:cs typeface="Trebuchet MS"/>
              </a:rPr>
              <a:t>Monsignor </a:t>
            </a:r>
            <a:r>
              <a:rPr sz="705" spc="-6" dirty="0">
                <a:solidFill>
                  <a:srgbClr val="6A5E4A"/>
                </a:solidFill>
                <a:latin typeface="Trebuchet MS"/>
                <a:cs typeface="Trebuchet MS"/>
              </a:rPr>
              <a:t>Luigi Giussani </a:t>
            </a:r>
            <a:r>
              <a:rPr sz="705" spc="6" dirty="0">
                <a:solidFill>
                  <a:srgbClr val="6A5E4A"/>
                </a:solidFill>
                <a:latin typeface="Trebuchet MS"/>
                <a:cs typeface="Trebuchet MS"/>
              </a:rPr>
              <a:t>e </a:t>
            </a:r>
            <a:r>
              <a:rPr sz="705" spc="-10" dirty="0">
                <a:solidFill>
                  <a:srgbClr val="6A5E4A"/>
                </a:solidFill>
                <a:latin typeface="Trebuchet MS"/>
                <a:cs typeface="Trebuchet MS"/>
              </a:rPr>
              <a:t>il </a:t>
            </a:r>
            <a:r>
              <a:rPr sz="705" spc="-16" dirty="0">
                <a:solidFill>
                  <a:srgbClr val="6A5E4A"/>
                </a:solidFill>
                <a:latin typeface="Trebuchet MS"/>
                <a:cs typeface="Trebuchet MS"/>
              </a:rPr>
              <a:t>Cavaliere </a:t>
            </a:r>
            <a:r>
              <a:rPr sz="705" spc="-13" dirty="0">
                <a:solidFill>
                  <a:srgbClr val="6A5E4A"/>
                </a:solidFill>
                <a:latin typeface="Trebuchet MS"/>
                <a:cs typeface="Trebuchet MS"/>
              </a:rPr>
              <a:t> </a:t>
            </a:r>
            <a:r>
              <a:rPr sz="705" dirty="0">
                <a:solidFill>
                  <a:srgbClr val="6A5E4A"/>
                </a:solidFill>
                <a:latin typeface="Trebuchet MS"/>
                <a:cs typeface="Trebuchet MS"/>
              </a:rPr>
              <a:t>Danilo </a:t>
            </a:r>
            <a:r>
              <a:rPr sz="705" spc="-29" dirty="0">
                <a:solidFill>
                  <a:srgbClr val="6A5E4A"/>
                </a:solidFill>
                <a:latin typeface="Trebuchet MS"/>
                <a:cs typeface="Trebuchet MS"/>
              </a:rPr>
              <a:t>Fossati, </a:t>
            </a:r>
            <a:r>
              <a:rPr sz="705" spc="-16" dirty="0">
                <a:solidFill>
                  <a:srgbClr val="6A5E4A"/>
                </a:solidFill>
                <a:latin typeface="Trebuchet MS"/>
                <a:cs typeface="Trebuchet MS"/>
              </a:rPr>
              <a:t>fondatore </a:t>
            </a:r>
            <a:r>
              <a:rPr sz="705" spc="-13" dirty="0">
                <a:solidFill>
                  <a:srgbClr val="6A5E4A"/>
                </a:solidFill>
                <a:latin typeface="Trebuchet MS"/>
                <a:cs typeface="Trebuchet MS"/>
              </a:rPr>
              <a:t>della </a:t>
            </a:r>
            <a:r>
              <a:rPr sz="705" spc="-48" dirty="0">
                <a:solidFill>
                  <a:srgbClr val="6A5E4A"/>
                </a:solidFill>
                <a:latin typeface="Trebuchet MS"/>
                <a:cs typeface="Trebuchet MS"/>
              </a:rPr>
              <a:t>Star, </a:t>
            </a:r>
            <a:r>
              <a:rPr sz="705" spc="-10" dirty="0">
                <a:solidFill>
                  <a:srgbClr val="6A5E4A"/>
                </a:solidFill>
                <a:latin typeface="Trebuchet MS"/>
                <a:cs typeface="Trebuchet MS"/>
              </a:rPr>
              <a:t>nasce </a:t>
            </a:r>
            <a:r>
              <a:rPr sz="705" dirty="0">
                <a:solidFill>
                  <a:srgbClr val="6A5E4A"/>
                </a:solidFill>
                <a:latin typeface="Trebuchet MS"/>
                <a:cs typeface="Trebuchet MS"/>
              </a:rPr>
              <a:t>in </a:t>
            </a:r>
            <a:r>
              <a:rPr sz="705" spc="-22" dirty="0">
                <a:solidFill>
                  <a:srgbClr val="6A5E4A"/>
                </a:solidFill>
                <a:latin typeface="Trebuchet MS"/>
                <a:cs typeface="Trebuchet MS"/>
              </a:rPr>
              <a:t>Italia la </a:t>
            </a:r>
            <a:r>
              <a:rPr sz="705" spc="-19" dirty="0">
                <a:solidFill>
                  <a:srgbClr val="6A5E4A"/>
                </a:solidFill>
                <a:latin typeface="Trebuchet MS"/>
                <a:cs typeface="Trebuchet MS"/>
              </a:rPr>
              <a:t> </a:t>
            </a:r>
            <a:r>
              <a:rPr sz="705" spc="-10" dirty="0">
                <a:solidFill>
                  <a:srgbClr val="6A5E4A"/>
                </a:solidFill>
                <a:latin typeface="Trebuchet MS"/>
                <a:cs typeface="Trebuchet MS"/>
              </a:rPr>
              <a:t>Fondazione Banco </a:t>
            </a:r>
            <a:r>
              <a:rPr sz="705" spc="-26" dirty="0">
                <a:solidFill>
                  <a:srgbClr val="6A5E4A"/>
                </a:solidFill>
                <a:latin typeface="Trebuchet MS"/>
                <a:cs typeface="Trebuchet MS"/>
              </a:rPr>
              <a:t>Alimentare. </a:t>
            </a:r>
            <a:endParaRPr sz="705" dirty="0">
              <a:latin typeface="Trebuchet MS"/>
              <a:cs typeface="Trebuchet MS"/>
            </a:endParaRPr>
          </a:p>
        </p:txBody>
      </p:sp>
      <p:grpSp>
        <p:nvGrpSpPr>
          <p:cNvPr id="2" name="object 16">
            <a:extLst>
              <a:ext uri="{FF2B5EF4-FFF2-40B4-BE49-F238E27FC236}">
                <a16:creationId xmlns:a16="http://schemas.microsoft.com/office/drawing/2014/main" id="{BED7018B-ABE2-3F99-0C4C-F5C04F8737C8}"/>
              </a:ext>
            </a:extLst>
          </p:cNvPr>
          <p:cNvGrpSpPr/>
          <p:nvPr/>
        </p:nvGrpSpPr>
        <p:grpSpPr>
          <a:xfrm>
            <a:off x="1263034" y="4234799"/>
            <a:ext cx="503483" cy="2221367"/>
            <a:chOff x="981172" y="6032898"/>
            <a:chExt cx="749300" cy="3361819"/>
          </a:xfrm>
        </p:grpSpPr>
        <p:sp>
          <p:nvSpPr>
            <p:cNvPr id="41" name="object 17">
              <a:extLst>
                <a:ext uri="{FF2B5EF4-FFF2-40B4-BE49-F238E27FC236}">
                  <a16:creationId xmlns:a16="http://schemas.microsoft.com/office/drawing/2014/main" id="{0B6C8354-98BB-EA24-D65B-89C612247365}"/>
                </a:ext>
              </a:extLst>
            </p:cNvPr>
            <p:cNvSpPr/>
            <p:nvPr/>
          </p:nvSpPr>
          <p:spPr>
            <a:xfrm>
              <a:off x="1066973" y="8868937"/>
              <a:ext cx="525780" cy="525780"/>
            </a:xfrm>
            <a:custGeom>
              <a:avLst/>
              <a:gdLst/>
              <a:ahLst/>
              <a:cxnLst/>
              <a:rect l="l" t="t" r="r" b="b"/>
              <a:pathLst>
                <a:path w="525780" h="525779">
                  <a:moveTo>
                    <a:pt x="262763" y="525526"/>
                  </a:move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close/>
                </a:path>
              </a:pathLst>
            </a:custGeom>
            <a:ln w="101600">
              <a:solidFill>
                <a:srgbClr val="FEEEDE"/>
              </a:solidFill>
            </a:ln>
          </p:spPr>
          <p:txBody>
            <a:bodyPr wrap="square" lIns="0" tIns="0" rIns="0" bIns="0" rtlCol="0"/>
            <a:lstStyle/>
            <a:p>
              <a:endParaRPr sz="1154"/>
            </a:p>
          </p:txBody>
        </p:sp>
        <p:sp>
          <p:nvSpPr>
            <p:cNvPr id="42" name="object 18">
              <a:extLst>
                <a:ext uri="{FF2B5EF4-FFF2-40B4-BE49-F238E27FC236}">
                  <a16:creationId xmlns:a16="http://schemas.microsoft.com/office/drawing/2014/main" id="{64EEAC0F-035E-6036-2C22-ADCCB595DB02}"/>
                </a:ext>
              </a:extLst>
            </p:cNvPr>
            <p:cNvSpPr/>
            <p:nvPr/>
          </p:nvSpPr>
          <p:spPr>
            <a:xfrm>
              <a:off x="981172" y="6032899"/>
              <a:ext cx="749300" cy="749300"/>
            </a:xfrm>
            <a:custGeom>
              <a:avLst/>
              <a:gdLst/>
              <a:ahLst/>
              <a:cxnLst/>
              <a:rect l="l" t="t" r="r" b="b"/>
              <a:pathLst>
                <a:path w="749300" h="749300">
                  <a:moveTo>
                    <a:pt x="374573" y="0"/>
                  </a:moveTo>
                  <a:lnTo>
                    <a:pt x="327653" y="2923"/>
                  </a:lnTo>
                  <a:lnTo>
                    <a:pt x="282453" y="11459"/>
                  </a:lnTo>
                  <a:lnTo>
                    <a:pt x="239328" y="25253"/>
                  </a:lnTo>
                  <a:lnTo>
                    <a:pt x="198631" y="43952"/>
                  </a:lnTo>
                  <a:lnTo>
                    <a:pt x="160716" y="67201"/>
                  </a:lnTo>
                  <a:lnTo>
                    <a:pt x="125937" y="94647"/>
                  </a:lnTo>
                  <a:lnTo>
                    <a:pt x="94647" y="125937"/>
                  </a:lnTo>
                  <a:lnTo>
                    <a:pt x="67201" y="160716"/>
                  </a:lnTo>
                  <a:lnTo>
                    <a:pt x="43952" y="198631"/>
                  </a:lnTo>
                  <a:lnTo>
                    <a:pt x="25253" y="239328"/>
                  </a:lnTo>
                  <a:lnTo>
                    <a:pt x="11459" y="282453"/>
                  </a:lnTo>
                  <a:lnTo>
                    <a:pt x="2923" y="327653"/>
                  </a:lnTo>
                  <a:lnTo>
                    <a:pt x="0" y="374573"/>
                  </a:lnTo>
                  <a:lnTo>
                    <a:pt x="2923" y="421494"/>
                  </a:lnTo>
                  <a:lnTo>
                    <a:pt x="11459" y="466694"/>
                  </a:lnTo>
                  <a:lnTo>
                    <a:pt x="25253" y="509819"/>
                  </a:lnTo>
                  <a:lnTo>
                    <a:pt x="43952" y="550516"/>
                  </a:lnTo>
                  <a:lnTo>
                    <a:pt x="67201" y="588431"/>
                  </a:lnTo>
                  <a:lnTo>
                    <a:pt x="94647" y="623210"/>
                  </a:lnTo>
                  <a:lnTo>
                    <a:pt x="125937" y="654499"/>
                  </a:lnTo>
                  <a:lnTo>
                    <a:pt x="160716" y="681945"/>
                  </a:lnTo>
                  <a:lnTo>
                    <a:pt x="198631" y="705195"/>
                  </a:lnTo>
                  <a:lnTo>
                    <a:pt x="239328" y="723893"/>
                  </a:lnTo>
                  <a:lnTo>
                    <a:pt x="282453" y="737687"/>
                  </a:lnTo>
                  <a:lnTo>
                    <a:pt x="327653" y="746223"/>
                  </a:lnTo>
                  <a:lnTo>
                    <a:pt x="374573" y="749147"/>
                  </a:lnTo>
                  <a:lnTo>
                    <a:pt x="421494" y="746223"/>
                  </a:lnTo>
                  <a:lnTo>
                    <a:pt x="466694" y="737687"/>
                  </a:lnTo>
                  <a:lnTo>
                    <a:pt x="509819" y="723893"/>
                  </a:lnTo>
                  <a:lnTo>
                    <a:pt x="550516" y="705195"/>
                  </a:lnTo>
                  <a:lnTo>
                    <a:pt x="588431" y="681945"/>
                  </a:lnTo>
                  <a:lnTo>
                    <a:pt x="623210" y="654499"/>
                  </a:lnTo>
                  <a:lnTo>
                    <a:pt x="654499" y="623210"/>
                  </a:lnTo>
                  <a:lnTo>
                    <a:pt x="681945" y="588431"/>
                  </a:lnTo>
                  <a:lnTo>
                    <a:pt x="705195" y="550516"/>
                  </a:lnTo>
                  <a:lnTo>
                    <a:pt x="723893" y="509819"/>
                  </a:lnTo>
                  <a:lnTo>
                    <a:pt x="737687" y="466694"/>
                  </a:lnTo>
                  <a:lnTo>
                    <a:pt x="746223" y="421494"/>
                  </a:lnTo>
                  <a:lnTo>
                    <a:pt x="749147" y="374573"/>
                  </a:lnTo>
                  <a:lnTo>
                    <a:pt x="746223" y="327653"/>
                  </a:lnTo>
                  <a:lnTo>
                    <a:pt x="737687" y="282453"/>
                  </a:lnTo>
                  <a:lnTo>
                    <a:pt x="723893" y="239328"/>
                  </a:lnTo>
                  <a:lnTo>
                    <a:pt x="705195" y="198631"/>
                  </a:lnTo>
                  <a:lnTo>
                    <a:pt x="681945" y="160716"/>
                  </a:lnTo>
                  <a:lnTo>
                    <a:pt x="654499" y="125937"/>
                  </a:lnTo>
                  <a:lnTo>
                    <a:pt x="623210" y="94647"/>
                  </a:lnTo>
                  <a:lnTo>
                    <a:pt x="588431" y="67201"/>
                  </a:lnTo>
                  <a:lnTo>
                    <a:pt x="550516" y="43952"/>
                  </a:lnTo>
                  <a:lnTo>
                    <a:pt x="509819" y="25253"/>
                  </a:lnTo>
                  <a:lnTo>
                    <a:pt x="466694" y="11459"/>
                  </a:lnTo>
                  <a:lnTo>
                    <a:pt x="421494" y="2923"/>
                  </a:lnTo>
                  <a:lnTo>
                    <a:pt x="374573" y="0"/>
                  </a:lnTo>
                  <a:close/>
                </a:path>
              </a:pathLst>
            </a:custGeom>
            <a:solidFill>
              <a:srgbClr val="E2C6A3"/>
            </a:solidFill>
          </p:spPr>
          <p:txBody>
            <a:bodyPr wrap="square" lIns="0" tIns="0" rIns="0" bIns="0" rtlCol="0"/>
            <a:lstStyle/>
            <a:p>
              <a:endParaRPr sz="1154"/>
            </a:p>
          </p:txBody>
        </p:sp>
        <p:sp>
          <p:nvSpPr>
            <p:cNvPr id="43" name="object 19">
              <a:extLst>
                <a:ext uri="{FF2B5EF4-FFF2-40B4-BE49-F238E27FC236}">
                  <a16:creationId xmlns:a16="http://schemas.microsoft.com/office/drawing/2014/main" id="{667ABC43-BB44-F251-9935-D8DC6B30EB2F}"/>
                </a:ext>
              </a:extLst>
            </p:cNvPr>
            <p:cNvSpPr/>
            <p:nvPr/>
          </p:nvSpPr>
          <p:spPr>
            <a:xfrm>
              <a:off x="981172" y="6032898"/>
              <a:ext cx="749300" cy="749300"/>
            </a:xfrm>
            <a:custGeom>
              <a:avLst/>
              <a:gdLst/>
              <a:ahLst/>
              <a:cxnLst/>
              <a:rect l="l" t="t" r="r" b="b"/>
              <a:pathLst>
                <a:path w="749300" h="749300">
                  <a:moveTo>
                    <a:pt x="374573" y="749147"/>
                  </a:moveTo>
                  <a:lnTo>
                    <a:pt x="421494" y="746223"/>
                  </a:lnTo>
                  <a:lnTo>
                    <a:pt x="466694" y="737687"/>
                  </a:lnTo>
                  <a:lnTo>
                    <a:pt x="509819" y="723893"/>
                  </a:lnTo>
                  <a:lnTo>
                    <a:pt x="550516" y="705195"/>
                  </a:lnTo>
                  <a:lnTo>
                    <a:pt x="588431" y="681945"/>
                  </a:lnTo>
                  <a:lnTo>
                    <a:pt x="623210" y="654499"/>
                  </a:lnTo>
                  <a:lnTo>
                    <a:pt x="654499" y="623210"/>
                  </a:lnTo>
                  <a:lnTo>
                    <a:pt x="681945" y="588431"/>
                  </a:lnTo>
                  <a:lnTo>
                    <a:pt x="705195" y="550516"/>
                  </a:lnTo>
                  <a:lnTo>
                    <a:pt x="723893" y="509819"/>
                  </a:lnTo>
                  <a:lnTo>
                    <a:pt x="737687" y="466694"/>
                  </a:lnTo>
                  <a:lnTo>
                    <a:pt x="746223" y="421494"/>
                  </a:lnTo>
                  <a:lnTo>
                    <a:pt x="749147" y="374573"/>
                  </a:lnTo>
                  <a:lnTo>
                    <a:pt x="746223" y="327653"/>
                  </a:lnTo>
                  <a:lnTo>
                    <a:pt x="737687" y="282453"/>
                  </a:lnTo>
                  <a:lnTo>
                    <a:pt x="723893" y="239328"/>
                  </a:lnTo>
                  <a:lnTo>
                    <a:pt x="705195" y="198631"/>
                  </a:lnTo>
                  <a:lnTo>
                    <a:pt x="681945" y="160716"/>
                  </a:lnTo>
                  <a:lnTo>
                    <a:pt x="654499" y="125937"/>
                  </a:lnTo>
                  <a:lnTo>
                    <a:pt x="623210" y="94647"/>
                  </a:lnTo>
                  <a:lnTo>
                    <a:pt x="588431" y="67201"/>
                  </a:lnTo>
                  <a:lnTo>
                    <a:pt x="550516" y="43952"/>
                  </a:lnTo>
                  <a:lnTo>
                    <a:pt x="509819" y="25253"/>
                  </a:lnTo>
                  <a:lnTo>
                    <a:pt x="466694" y="11459"/>
                  </a:lnTo>
                  <a:lnTo>
                    <a:pt x="421494" y="2923"/>
                  </a:lnTo>
                  <a:lnTo>
                    <a:pt x="374573" y="0"/>
                  </a:lnTo>
                  <a:lnTo>
                    <a:pt x="327653" y="2923"/>
                  </a:lnTo>
                  <a:lnTo>
                    <a:pt x="282453" y="11459"/>
                  </a:lnTo>
                  <a:lnTo>
                    <a:pt x="239328" y="25253"/>
                  </a:lnTo>
                  <a:lnTo>
                    <a:pt x="198631" y="43952"/>
                  </a:lnTo>
                  <a:lnTo>
                    <a:pt x="160716" y="67201"/>
                  </a:lnTo>
                  <a:lnTo>
                    <a:pt x="125937" y="94647"/>
                  </a:lnTo>
                  <a:lnTo>
                    <a:pt x="94647" y="125937"/>
                  </a:lnTo>
                  <a:lnTo>
                    <a:pt x="67201" y="160716"/>
                  </a:lnTo>
                  <a:lnTo>
                    <a:pt x="43952" y="198631"/>
                  </a:lnTo>
                  <a:lnTo>
                    <a:pt x="25253" y="239328"/>
                  </a:lnTo>
                  <a:lnTo>
                    <a:pt x="11459" y="282453"/>
                  </a:lnTo>
                  <a:lnTo>
                    <a:pt x="2923" y="327653"/>
                  </a:lnTo>
                  <a:lnTo>
                    <a:pt x="0" y="374573"/>
                  </a:lnTo>
                  <a:lnTo>
                    <a:pt x="2923" y="421494"/>
                  </a:lnTo>
                  <a:lnTo>
                    <a:pt x="11459" y="466694"/>
                  </a:lnTo>
                  <a:lnTo>
                    <a:pt x="25253" y="509819"/>
                  </a:lnTo>
                  <a:lnTo>
                    <a:pt x="43952" y="550516"/>
                  </a:lnTo>
                  <a:lnTo>
                    <a:pt x="67201" y="588431"/>
                  </a:lnTo>
                  <a:lnTo>
                    <a:pt x="94647" y="623210"/>
                  </a:lnTo>
                  <a:lnTo>
                    <a:pt x="125937" y="654499"/>
                  </a:lnTo>
                  <a:lnTo>
                    <a:pt x="160716" y="681945"/>
                  </a:lnTo>
                  <a:lnTo>
                    <a:pt x="198631" y="705195"/>
                  </a:lnTo>
                  <a:lnTo>
                    <a:pt x="239328" y="723893"/>
                  </a:lnTo>
                  <a:lnTo>
                    <a:pt x="282453" y="737687"/>
                  </a:lnTo>
                  <a:lnTo>
                    <a:pt x="327653" y="746223"/>
                  </a:lnTo>
                  <a:lnTo>
                    <a:pt x="374573" y="749147"/>
                  </a:lnTo>
                  <a:close/>
                </a:path>
              </a:pathLst>
            </a:custGeom>
            <a:ln w="101600">
              <a:solidFill>
                <a:srgbClr val="FEEEDE"/>
              </a:solidFill>
            </a:ln>
          </p:spPr>
          <p:txBody>
            <a:bodyPr wrap="square" lIns="0" tIns="0" rIns="0" bIns="0" rtlCol="0"/>
            <a:lstStyle/>
            <a:p>
              <a:endParaRPr sz="1154"/>
            </a:p>
          </p:txBody>
        </p:sp>
        <p:sp>
          <p:nvSpPr>
            <p:cNvPr id="44" name="object 20">
              <a:extLst>
                <a:ext uri="{FF2B5EF4-FFF2-40B4-BE49-F238E27FC236}">
                  <a16:creationId xmlns:a16="http://schemas.microsoft.com/office/drawing/2014/main" id="{CD208F46-2CF8-5022-7D50-F76D75A318CA}"/>
                </a:ext>
              </a:extLst>
            </p:cNvPr>
            <p:cNvSpPr/>
            <p:nvPr/>
          </p:nvSpPr>
          <p:spPr>
            <a:xfrm>
              <a:off x="1234179" y="6270301"/>
              <a:ext cx="257810" cy="274955"/>
            </a:xfrm>
            <a:custGeom>
              <a:avLst/>
              <a:gdLst/>
              <a:ahLst/>
              <a:cxnLst/>
              <a:rect l="l" t="t" r="r" b="b"/>
              <a:pathLst>
                <a:path w="257809" h="274954">
                  <a:moveTo>
                    <a:pt x="15138" y="249237"/>
                  </a:moveTo>
                  <a:lnTo>
                    <a:pt x="14122" y="249288"/>
                  </a:lnTo>
                  <a:lnTo>
                    <a:pt x="6932" y="251335"/>
                  </a:lnTo>
                  <a:lnTo>
                    <a:pt x="2200" y="255933"/>
                  </a:lnTo>
                  <a:lnTo>
                    <a:pt x="549" y="262022"/>
                  </a:lnTo>
                  <a:lnTo>
                    <a:pt x="2603" y="268541"/>
                  </a:lnTo>
                  <a:lnTo>
                    <a:pt x="4533" y="271525"/>
                  </a:lnTo>
                  <a:lnTo>
                    <a:pt x="7594" y="272948"/>
                  </a:lnTo>
                  <a:lnTo>
                    <a:pt x="10718" y="274345"/>
                  </a:lnTo>
                  <a:lnTo>
                    <a:pt x="246303" y="274345"/>
                  </a:lnTo>
                  <a:lnTo>
                    <a:pt x="246684" y="274142"/>
                  </a:lnTo>
                  <a:lnTo>
                    <a:pt x="247053" y="273888"/>
                  </a:lnTo>
                  <a:lnTo>
                    <a:pt x="253453" y="271602"/>
                  </a:lnTo>
                  <a:lnTo>
                    <a:pt x="256933" y="266484"/>
                  </a:lnTo>
                  <a:lnTo>
                    <a:pt x="255841" y="254927"/>
                  </a:lnTo>
                  <a:lnTo>
                    <a:pt x="251231" y="250469"/>
                  </a:lnTo>
                  <a:lnTo>
                    <a:pt x="243103" y="249288"/>
                  </a:lnTo>
                  <a:lnTo>
                    <a:pt x="242662" y="249275"/>
                  </a:lnTo>
                  <a:lnTo>
                    <a:pt x="16167" y="249275"/>
                  </a:lnTo>
                  <a:lnTo>
                    <a:pt x="15138" y="249237"/>
                  </a:lnTo>
                  <a:close/>
                </a:path>
                <a:path w="257809" h="274954">
                  <a:moveTo>
                    <a:pt x="248056" y="0"/>
                  </a:moveTo>
                  <a:lnTo>
                    <a:pt x="6857" y="25"/>
                  </a:lnTo>
                  <a:lnTo>
                    <a:pt x="1244" y="4864"/>
                  </a:lnTo>
                  <a:lnTo>
                    <a:pt x="0" y="17894"/>
                  </a:lnTo>
                  <a:lnTo>
                    <a:pt x="4686" y="23634"/>
                  </a:lnTo>
                  <a:lnTo>
                    <a:pt x="13601" y="25044"/>
                  </a:lnTo>
                  <a:lnTo>
                    <a:pt x="15481" y="25107"/>
                  </a:lnTo>
                  <a:lnTo>
                    <a:pt x="17398" y="25285"/>
                  </a:lnTo>
                  <a:lnTo>
                    <a:pt x="17678" y="26149"/>
                  </a:lnTo>
                  <a:lnTo>
                    <a:pt x="17970" y="27457"/>
                  </a:lnTo>
                  <a:lnTo>
                    <a:pt x="18033" y="27978"/>
                  </a:lnTo>
                  <a:lnTo>
                    <a:pt x="19987" y="40489"/>
                  </a:lnTo>
                  <a:lnTo>
                    <a:pt x="32524" y="76479"/>
                  </a:lnTo>
                  <a:lnTo>
                    <a:pt x="60976" y="120242"/>
                  </a:lnTo>
                  <a:lnTo>
                    <a:pt x="75183" y="137185"/>
                  </a:lnTo>
                  <a:lnTo>
                    <a:pt x="64638" y="149631"/>
                  </a:lnTo>
                  <a:lnTo>
                    <a:pt x="37058" y="189153"/>
                  </a:lnTo>
                  <a:lnTo>
                    <a:pt x="20083" y="233514"/>
                  </a:lnTo>
                  <a:lnTo>
                    <a:pt x="17602" y="249275"/>
                  </a:lnTo>
                  <a:lnTo>
                    <a:pt x="242662" y="249275"/>
                  </a:lnTo>
                  <a:lnTo>
                    <a:pt x="241338" y="249237"/>
                  </a:lnTo>
                  <a:lnTo>
                    <a:pt x="239509" y="249085"/>
                  </a:lnTo>
                  <a:lnTo>
                    <a:pt x="44119" y="249046"/>
                  </a:lnTo>
                  <a:lnTo>
                    <a:pt x="47217" y="232841"/>
                  </a:lnTo>
                  <a:lnTo>
                    <a:pt x="67817" y="188556"/>
                  </a:lnTo>
                  <a:lnTo>
                    <a:pt x="92315" y="156879"/>
                  </a:lnTo>
                  <a:lnTo>
                    <a:pt x="107187" y="140030"/>
                  </a:lnTo>
                  <a:lnTo>
                    <a:pt x="107162" y="134289"/>
                  </a:lnTo>
                  <a:lnTo>
                    <a:pt x="80714" y="103539"/>
                  </a:lnTo>
                  <a:lnTo>
                    <a:pt x="56956" y="67229"/>
                  </a:lnTo>
                  <a:lnTo>
                    <a:pt x="44729" y="30556"/>
                  </a:lnTo>
                  <a:lnTo>
                    <a:pt x="44488" y="27978"/>
                  </a:lnTo>
                  <a:lnTo>
                    <a:pt x="44107" y="25260"/>
                  </a:lnTo>
                  <a:lnTo>
                    <a:pt x="239356" y="25260"/>
                  </a:lnTo>
                  <a:lnTo>
                    <a:pt x="239394" y="25082"/>
                  </a:lnTo>
                  <a:lnTo>
                    <a:pt x="242618" y="25082"/>
                  </a:lnTo>
                  <a:lnTo>
                    <a:pt x="247713" y="24866"/>
                  </a:lnTo>
                  <a:lnTo>
                    <a:pt x="251879" y="23101"/>
                  </a:lnTo>
                  <a:lnTo>
                    <a:pt x="257136" y="14731"/>
                  </a:lnTo>
                  <a:lnTo>
                    <a:pt x="257187" y="10388"/>
                  </a:lnTo>
                  <a:lnTo>
                    <a:pt x="252031" y="2019"/>
                  </a:lnTo>
                  <a:lnTo>
                    <a:pt x="248056" y="0"/>
                  </a:lnTo>
                  <a:close/>
                </a:path>
                <a:path w="257809" h="274954">
                  <a:moveTo>
                    <a:pt x="239356" y="25260"/>
                  </a:moveTo>
                  <a:lnTo>
                    <a:pt x="212902" y="25260"/>
                  </a:lnTo>
                  <a:lnTo>
                    <a:pt x="209930" y="41099"/>
                  </a:lnTo>
                  <a:lnTo>
                    <a:pt x="204971" y="56210"/>
                  </a:lnTo>
                  <a:lnTo>
                    <a:pt x="182255" y="95732"/>
                  </a:lnTo>
                  <a:lnTo>
                    <a:pt x="156146" y="127253"/>
                  </a:lnTo>
                  <a:lnTo>
                    <a:pt x="149863" y="134289"/>
                  </a:lnTo>
                  <a:lnTo>
                    <a:pt x="149824" y="140030"/>
                  </a:lnTo>
                  <a:lnTo>
                    <a:pt x="175850" y="170303"/>
                  </a:lnTo>
                  <a:lnTo>
                    <a:pt x="199522" y="206126"/>
                  </a:lnTo>
                  <a:lnTo>
                    <a:pt x="212255" y="243674"/>
                  </a:lnTo>
                  <a:lnTo>
                    <a:pt x="212509" y="246252"/>
                  </a:lnTo>
                  <a:lnTo>
                    <a:pt x="212902" y="249046"/>
                  </a:lnTo>
                  <a:lnTo>
                    <a:pt x="239501" y="249046"/>
                  </a:lnTo>
                  <a:lnTo>
                    <a:pt x="239153" y="247408"/>
                  </a:lnTo>
                  <a:lnTo>
                    <a:pt x="237553" y="239191"/>
                  </a:lnTo>
                  <a:lnTo>
                    <a:pt x="220178" y="189452"/>
                  </a:lnTo>
                  <a:lnTo>
                    <a:pt x="194785" y="152620"/>
                  </a:lnTo>
                  <a:lnTo>
                    <a:pt x="181902" y="137007"/>
                  </a:lnTo>
                  <a:lnTo>
                    <a:pt x="202463" y="111948"/>
                  </a:lnTo>
                  <a:lnTo>
                    <a:pt x="219835" y="85383"/>
                  </a:lnTo>
                  <a:lnTo>
                    <a:pt x="232613" y="56649"/>
                  </a:lnTo>
                  <a:lnTo>
                    <a:pt x="239356" y="25260"/>
                  </a:lnTo>
                  <a:close/>
                </a:path>
                <a:path w="257809" h="274954">
                  <a:moveTo>
                    <a:pt x="242618" y="25082"/>
                  </a:moveTo>
                  <a:lnTo>
                    <a:pt x="240703" y="25082"/>
                  </a:lnTo>
                  <a:lnTo>
                    <a:pt x="241719" y="25120"/>
                  </a:lnTo>
                  <a:lnTo>
                    <a:pt x="242618" y="25082"/>
                  </a:lnTo>
                  <a:close/>
                </a:path>
              </a:pathLst>
            </a:custGeom>
            <a:solidFill>
              <a:srgbClr val="6A5E4A"/>
            </a:solidFill>
          </p:spPr>
          <p:txBody>
            <a:bodyPr wrap="square" lIns="0" tIns="0" rIns="0" bIns="0" rtlCol="0"/>
            <a:lstStyle/>
            <a:p>
              <a:endParaRPr sz="1154"/>
            </a:p>
          </p:txBody>
        </p:sp>
        <p:pic>
          <p:nvPicPr>
            <p:cNvPr id="45" name="object 21">
              <a:extLst>
                <a:ext uri="{FF2B5EF4-FFF2-40B4-BE49-F238E27FC236}">
                  <a16:creationId xmlns:a16="http://schemas.microsoft.com/office/drawing/2014/main" id="{888E4437-4F79-2FFA-9D7A-FE0F83C24F12}"/>
                </a:ext>
              </a:extLst>
            </p:cNvPr>
            <p:cNvPicPr/>
            <p:nvPr/>
          </p:nvPicPr>
          <p:blipFill>
            <a:blip r:embed="rId4" cstate="print"/>
            <a:stretch>
              <a:fillRect/>
            </a:stretch>
          </p:blipFill>
          <p:spPr>
            <a:xfrm>
              <a:off x="1289833" y="6332968"/>
              <a:ext cx="146875" cy="177421"/>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393764" y="164663"/>
            <a:ext cx="8814972" cy="6367293"/>
          </a:xfrm>
          <a:custGeom>
            <a:avLst/>
            <a:gdLst/>
            <a:ahLst/>
            <a:cxnLst/>
            <a:rect l="l" t="t" r="r" b="b"/>
            <a:pathLst>
              <a:path w="4603115" h="10692130">
                <a:moveTo>
                  <a:pt x="4602861" y="0"/>
                </a:moveTo>
                <a:lnTo>
                  <a:pt x="0" y="0"/>
                </a:lnTo>
                <a:lnTo>
                  <a:pt x="0" y="10692003"/>
                </a:lnTo>
                <a:lnTo>
                  <a:pt x="4602861" y="10692003"/>
                </a:lnTo>
                <a:lnTo>
                  <a:pt x="4602861" y="0"/>
                </a:lnTo>
                <a:close/>
              </a:path>
            </a:pathLst>
          </a:custGeom>
          <a:solidFill>
            <a:srgbClr val="EDDDC5"/>
          </a:solidFill>
        </p:spPr>
        <p:txBody>
          <a:bodyPr wrap="square" lIns="0" tIns="0" rIns="0" bIns="0" rtlCol="0"/>
          <a:lstStyle/>
          <a:p>
            <a:endParaRPr sz="1154" dirty="0"/>
          </a:p>
        </p:txBody>
      </p:sp>
      <p:sp>
        <p:nvSpPr>
          <p:cNvPr id="5" name="object 5"/>
          <p:cNvSpPr txBox="1"/>
          <p:nvPr/>
        </p:nvSpPr>
        <p:spPr>
          <a:xfrm>
            <a:off x="2512612" y="298334"/>
            <a:ext cx="5581816" cy="559016"/>
          </a:xfrm>
          <a:prstGeom prst="rect">
            <a:avLst/>
          </a:prstGeom>
        </p:spPr>
        <p:txBody>
          <a:bodyPr vert="horz" wrap="square" lIns="0" tIns="8145" rIns="0" bIns="0" rtlCol="0">
            <a:spAutoFit/>
          </a:bodyPr>
          <a:lstStyle/>
          <a:p>
            <a:pPr marL="8145" marR="3258">
              <a:lnSpc>
                <a:spcPct val="117400"/>
              </a:lnSpc>
              <a:spcBef>
                <a:spcPts val="64"/>
              </a:spcBef>
            </a:pPr>
            <a:r>
              <a:rPr sz="1050" spc="-16" dirty="0">
                <a:solidFill>
                  <a:srgbClr val="6A5E4A"/>
                </a:solidFill>
                <a:latin typeface="Ubuntu" panose="020B0504030602030204" pitchFamily="34" charset="0"/>
                <a:cs typeface="Trebuchet MS"/>
              </a:rPr>
              <a:t>Ent</a:t>
            </a:r>
            <a:r>
              <a:rPr sz="1050" spc="-22" dirty="0">
                <a:solidFill>
                  <a:srgbClr val="6A5E4A"/>
                </a:solidFill>
                <a:latin typeface="Ubuntu" panose="020B0504030602030204" pitchFamily="34" charset="0"/>
                <a:cs typeface="Trebuchet MS"/>
              </a:rPr>
              <a:t>r</a:t>
            </a:r>
            <a:r>
              <a:rPr sz="1050" spc="-6" dirty="0">
                <a:solidFill>
                  <a:srgbClr val="6A5E4A"/>
                </a:solidFill>
                <a:latin typeface="Ubuntu" panose="020B0504030602030204" pitchFamily="34" charset="0"/>
                <a:cs typeface="Trebuchet MS"/>
              </a:rPr>
              <a:t>a</a:t>
            </a:r>
            <a:r>
              <a:rPr sz="1050" spc="-61" dirty="0">
                <a:solidFill>
                  <a:srgbClr val="6A5E4A"/>
                </a:solidFill>
                <a:latin typeface="Ubuntu" panose="020B0504030602030204" pitchFamily="34" charset="0"/>
                <a:cs typeface="Trebuchet MS"/>
              </a:rPr>
              <a:t> </a:t>
            </a:r>
            <a:r>
              <a:rPr sz="1050" spc="-3" dirty="0">
                <a:solidFill>
                  <a:srgbClr val="6A5E4A"/>
                </a:solidFill>
                <a:latin typeface="Ubuntu" panose="020B0504030602030204" pitchFamily="34" charset="0"/>
                <a:cs typeface="Trebuchet MS"/>
              </a:rPr>
              <a:t>i</a:t>
            </a:r>
            <a:r>
              <a:rPr sz="1050" spc="13" dirty="0">
                <a:solidFill>
                  <a:srgbClr val="6A5E4A"/>
                </a:solidFill>
                <a:latin typeface="Ubuntu" panose="020B0504030602030204" pitchFamily="34" charset="0"/>
                <a:cs typeface="Trebuchet MS"/>
              </a:rPr>
              <a:t>n</a:t>
            </a:r>
            <a:r>
              <a:rPr sz="1050" spc="-61" dirty="0">
                <a:solidFill>
                  <a:srgbClr val="6A5E4A"/>
                </a:solidFill>
                <a:latin typeface="Ubuntu" panose="020B0504030602030204" pitchFamily="34" charset="0"/>
                <a:cs typeface="Trebuchet MS"/>
              </a:rPr>
              <a:t> </a:t>
            </a:r>
            <a:r>
              <a:rPr sz="1050" spc="10" dirty="0">
                <a:solidFill>
                  <a:srgbClr val="6A5E4A"/>
                </a:solidFill>
                <a:latin typeface="Ubuntu" panose="020B0504030602030204" pitchFamily="34" charset="0"/>
                <a:cs typeface="Trebuchet MS"/>
              </a:rPr>
              <a:t>vig</a:t>
            </a:r>
            <a:r>
              <a:rPr sz="1050" dirty="0">
                <a:solidFill>
                  <a:srgbClr val="6A5E4A"/>
                </a:solidFill>
                <a:latin typeface="Ubuntu" panose="020B0504030602030204" pitchFamily="34" charset="0"/>
                <a:cs typeface="Trebuchet MS"/>
              </a:rPr>
              <a:t>o</a:t>
            </a:r>
            <a:r>
              <a:rPr sz="1050" spc="-13" dirty="0">
                <a:solidFill>
                  <a:srgbClr val="6A5E4A"/>
                </a:solidFill>
                <a:latin typeface="Ubuntu" panose="020B0504030602030204" pitchFamily="34" charset="0"/>
                <a:cs typeface="Trebuchet MS"/>
              </a:rPr>
              <a:t>r</a:t>
            </a:r>
            <a:r>
              <a:rPr sz="1050" spc="6" dirty="0">
                <a:solidFill>
                  <a:srgbClr val="6A5E4A"/>
                </a:solidFill>
                <a:latin typeface="Ubuntu" panose="020B0504030602030204" pitchFamily="34" charset="0"/>
                <a:cs typeface="Trebuchet MS"/>
              </a:rPr>
              <a:t>e</a:t>
            </a:r>
            <a:r>
              <a:rPr sz="1050" spc="-61" dirty="0">
                <a:solidFill>
                  <a:srgbClr val="6A5E4A"/>
                </a:solidFill>
                <a:latin typeface="Ubuntu" panose="020B0504030602030204" pitchFamily="34" charset="0"/>
                <a:cs typeface="Trebuchet MS"/>
              </a:rPr>
              <a:t> </a:t>
            </a:r>
            <a:r>
              <a:rPr sz="1050" spc="-13" dirty="0">
                <a:solidFill>
                  <a:srgbClr val="6A5E4A"/>
                </a:solidFill>
                <a:latin typeface="Ubuntu" panose="020B0504030602030204" pitchFamily="34" charset="0"/>
                <a:cs typeface="Trebuchet MS"/>
              </a:rPr>
              <a:t>l</a:t>
            </a:r>
            <a:r>
              <a:rPr sz="1050" spc="-3" dirty="0">
                <a:solidFill>
                  <a:srgbClr val="6A5E4A"/>
                </a:solidFill>
                <a:latin typeface="Ubuntu" panose="020B0504030602030204" pitchFamily="34" charset="0"/>
                <a:cs typeface="Trebuchet MS"/>
              </a:rPr>
              <a:t>a</a:t>
            </a:r>
            <a:r>
              <a:rPr sz="1050" spc="-61"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l</a:t>
            </a:r>
            <a:r>
              <a:rPr sz="1050" spc="-10" dirty="0">
                <a:solidFill>
                  <a:srgbClr val="6A5E4A"/>
                </a:solidFill>
                <a:latin typeface="Ubuntu" panose="020B0504030602030204" pitchFamily="34" charset="0"/>
                <a:cs typeface="Trebuchet MS"/>
              </a:rPr>
              <a:t>e</a:t>
            </a:r>
            <a:r>
              <a:rPr sz="1050" spc="26" dirty="0">
                <a:solidFill>
                  <a:srgbClr val="6A5E4A"/>
                </a:solidFill>
                <a:latin typeface="Ubuntu" panose="020B0504030602030204" pitchFamily="34" charset="0"/>
                <a:cs typeface="Trebuchet MS"/>
              </a:rPr>
              <a:t>g</a:t>
            </a:r>
            <a:r>
              <a:rPr sz="1050" spc="19" dirty="0">
                <a:solidFill>
                  <a:srgbClr val="6A5E4A"/>
                </a:solidFill>
                <a:latin typeface="Ubuntu" panose="020B0504030602030204" pitchFamily="34" charset="0"/>
                <a:cs typeface="Trebuchet MS"/>
              </a:rPr>
              <a:t>g</a:t>
            </a:r>
            <a:r>
              <a:rPr sz="1050" spc="6" dirty="0">
                <a:solidFill>
                  <a:srgbClr val="6A5E4A"/>
                </a:solidFill>
                <a:latin typeface="Ubuntu" panose="020B0504030602030204" pitchFamily="34" charset="0"/>
                <a:cs typeface="Trebuchet MS"/>
              </a:rPr>
              <a:t>e</a:t>
            </a:r>
            <a:r>
              <a:rPr sz="1050" spc="-61" dirty="0">
                <a:solidFill>
                  <a:srgbClr val="6A5E4A"/>
                </a:solidFill>
                <a:latin typeface="Ubuntu" panose="020B0504030602030204" pitchFamily="34" charset="0"/>
                <a:cs typeface="Trebuchet MS"/>
              </a:rPr>
              <a:t> </a:t>
            </a:r>
            <a:r>
              <a:rPr sz="1050" spc="-73" dirty="0">
                <a:solidFill>
                  <a:srgbClr val="6A5E4A"/>
                </a:solidFill>
                <a:latin typeface="Ubuntu" panose="020B0504030602030204" pitchFamily="34" charset="0"/>
                <a:cs typeface="Trebuchet MS"/>
              </a:rPr>
              <a:t>“</a:t>
            </a:r>
            <a:r>
              <a:rPr sz="1050" dirty="0">
                <a:solidFill>
                  <a:srgbClr val="6A5E4A"/>
                </a:solidFill>
                <a:latin typeface="Ubuntu" panose="020B0504030602030204" pitchFamily="34" charset="0"/>
                <a:cs typeface="Trebuchet MS"/>
              </a:rPr>
              <a:t>de</a:t>
            </a:r>
            <a:r>
              <a:rPr sz="1050" spc="3" dirty="0">
                <a:solidFill>
                  <a:srgbClr val="6A5E4A"/>
                </a:solidFill>
                <a:latin typeface="Ubuntu" panose="020B0504030602030204" pitchFamily="34" charset="0"/>
                <a:cs typeface="Trebuchet MS"/>
              </a:rPr>
              <a:t>l</a:t>
            </a:r>
            <a:r>
              <a:rPr sz="1050" spc="-61" dirty="0">
                <a:solidFill>
                  <a:srgbClr val="6A5E4A"/>
                </a:solidFill>
                <a:latin typeface="Ubuntu" panose="020B0504030602030204" pitchFamily="34" charset="0"/>
                <a:cs typeface="Trebuchet MS"/>
              </a:rPr>
              <a:t> </a:t>
            </a:r>
            <a:r>
              <a:rPr sz="1050" spc="13" dirty="0">
                <a:solidFill>
                  <a:srgbClr val="6A5E4A"/>
                </a:solidFill>
                <a:latin typeface="Ubuntu" panose="020B0504030602030204" pitchFamily="34" charset="0"/>
                <a:cs typeface="Trebuchet MS"/>
              </a:rPr>
              <a:t>Buo</a:t>
            </a:r>
            <a:r>
              <a:rPr sz="1050" spc="22" dirty="0">
                <a:solidFill>
                  <a:srgbClr val="6A5E4A"/>
                </a:solidFill>
                <a:latin typeface="Ubuntu" panose="020B0504030602030204" pitchFamily="34" charset="0"/>
                <a:cs typeface="Trebuchet MS"/>
              </a:rPr>
              <a:t>n</a:t>
            </a:r>
            <a:r>
              <a:rPr sz="1050" spc="-61"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Samaritan</a:t>
            </a:r>
            <a:r>
              <a:rPr sz="1050" spc="-19" dirty="0">
                <a:solidFill>
                  <a:srgbClr val="6A5E4A"/>
                </a:solidFill>
                <a:latin typeface="Ubuntu" panose="020B0504030602030204" pitchFamily="34" charset="0"/>
                <a:cs typeface="Trebuchet MS"/>
              </a:rPr>
              <a:t>o</a:t>
            </a:r>
            <a:r>
              <a:rPr sz="1050" spc="-51" dirty="0">
                <a:solidFill>
                  <a:srgbClr val="6A5E4A"/>
                </a:solidFill>
                <a:latin typeface="Ubuntu" panose="020B0504030602030204" pitchFamily="34" charset="0"/>
                <a:cs typeface="Trebuchet MS"/>
              </a:rPr>
              <a:t>”</a:t>
            </a:r>
            <a:r>
              <a:rPr sz="1050" spc="-61"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che  </a:t>
            </a:r>
            <a:r>
              <a:rPr sz="1050" dirty="0">
                <a:solidFill>
                  <a:srgbClr val="6A5E4A"/>
                </a:solidFill>
                <a:latin typeface="Ubuntu" panose="020B0504030602030204" pitchFamily="34" charset="0"/>
                <a:cs typeface="Trebuchet MS"/>
              </a:rPr>
              <a:t>disciplina </a:t>
            </a:r>
            <a:r>
              <a:rPr sz="1050" spc="-3" dirty="0">
                <a:solidFill>
                  <a:srgbClr val="6A5E4A"/>
                </a:solidFill>
                <a:latin typeface="Ubuntu" panose="020B0504030602030204" pitchFamily="34" charset="0"/>
                <a:cs typeface="Trebuchet MS"/>
              </a:rPr>
              <a:t>il </a:t>
            </a:r>
            <a:r>
              <a:rPr sz="1050" spc="-6" dirty="0">
                <a:solidFill>
                  <a:srgbClr val="6A5E4A"/>
                </a:solidFill>
                <a:latin typeface="Ubuntu" panose="020B0504030602030204" pitchFamily="34" charset="0"/>
                <a:cs typeface="Trebuchet MS"/>
              </a:rPr>
              <a:t>recupero </a:t>
            </a:r>
            <a:r>
              <a:rPr sz="1050" spc="6" dirty="0">
                <a:solidFill>
                  <a:srgbClr val="6A5E4A"/>
                </a:solidFill>
                <a:latin typeface="Ubuntu" panose="020B0504030602030204" pitchFamily="34" charset="0"/>
                <a:cs typeface="Trebuchet MS"/>
              </a:rPr>
              <a:t>e </a:t>
            </a:r>
            <a:r>
              <a:rPr sz="1050" spc="-10" dirty="0">
                <a:solidFill>
                  <a:srgbClr val="6A5E4A"/>
                </a:solidFill>
                <a:latin typeface="Ubuntu" panose="020B0504030602030204" pitchFamily="34" charset="0"/>
                <a:cs typeface="Trebuchet MS"/>
              </a:rPr>
              <a:t>la </a:t>
            </a:r>
            <a:r>
              <a:rPr sz="1050" spc="-3" dirty="0">
                <a:solidFill>
                  <a:srgbClr val="6A5E4A"/>
                </a:solidFill>
                <a:latin typeface="Ubuntu" panose="020B0504030602030204" pitchFamily="34" charset="0"/>
                <a:cs typeface="Trebuchet MS"/>
              </a:rPr>
              <a:t>redistribuzione </a:t>
            </a:r>
            <a:r>
              <a:rPr sz="1050" spc="3" dirty="0">
                <a:solidFill>
                  <a:srgbClr val="6A5E4A"/>
                </a:solidFill>
                <a:latin typeface="Ubuntu" panose="020B0504030602030204" pitchFamily="34" charset="0"/>
                <a:cs typeface="Trebuchet MS"/>
              </a:rPr>
              <a:t>di </a:t>
            </a:r>
            <a:r>
              <a:rPr sz="1050" spc="-6" dirty="0">
                <a:solidFill>
                  <a:srgbClr val="6A5E4A"/>
                </a:solidFill>
                <a:latin typeface="Ubuntu" panose="020B0504030602030204" pitchFamily="34" charset="0"/>
                <a:cs typeface="Trebuchet MS"/>
              </a:rPr>
              <a:t>cibi freschi </a:t>
            </a:r>
            <a:r>
              <a:rPr sz="1050" spc="-3"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dalla</a:t>
            </a:r>
            <a:r>
              <a:rPr sz="1050" spc="-55"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grande</a:t>
            </a:r>
            <a:r>
              <a:rPr sz="1050" spc="-55"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distribuzione</a:t>
            </a:r>
            <a:r>
              <a:rPr sz="1050" spc="-55"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e</a:t>
            </a:r>
            <a:r>
              <a:rPr sz="1050" spc="-55"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dalla</a:t>
            </a:r>
            <a:r>
              <a:rPr sz="1050" spc="-55"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ristorazione</a:t>
            </a:r>
            <a:r>
              <a:rPr sz="1050" spc="-55" dirty="0">
                <a:solidFill>
                  <a:srgbClr val="6A5E4A"/>
                </a:solidFill>
                <a:latin typeface="Ubuntu" panose="020B0504030602030204" pitchFamily="34" charset="0"/>
                <a:cs typeface="Trebuchet MS"/>
              </a:rPr>
              <a:t> </a:t>
            </a:r>
            <a:r>
              <a:rPr sz="1050" spc="-19" dirty="0">
                <a:solidFill>
                  <a:srgbClr val="6A5E4A"/>
                </a:solidFill>
                <a:latin typeface="Ubuntu" panose="020B0504030602030204" pitchFamily="34" charset="0"/>
                <a:cs typeface="Trebuchet MS"/>
              </a:rPr>
              <a:t>organizzata, </a:t>
            </a:r>
            <a:r>
              <a:rPr sz="1050" spc="-202"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permettend</a:t>
            </a:r>
            <a:r>
              <a:rPr sz="1050" spc="3" dirty="0">
                <a:solidFill>
                  <a:srgbClr val="6A5E4A"/>
                </a:solidFill>
                <a:latin typeface="Ubuntu" panose="020B0504030602030204" pitchFamily="34" charset="0"/>
                <a:cs typeface="Trebuchet MS"/>
              </a:rPr>
              <a:t>o</a:t>
            </a:r>
            <a:r>
              <a:rPr sz="1050" spc="-61" dirty="0">
                <a:solidFill>
                  <a:srgbClr val="6A5E4A"/>
                </a:solidFill>
                <a:latin typeface="Ubuntu" panose="020B0504030602030204" pitchFamily="34" charset="0"/>
                <a:cs typeface="Trebuchet MS"/>
              </a:rPr>
              <a:t> </a:t>
            </a:r>
            <a:r>
              <a:rPr sz="1050" spc="-35" dirty="0">
                <a:solidFill>
                  <a:srgbClr val="6A5E4A"/>
                </a:solidFill>
                <a:latin typeface="Ubuntu" panose="020B0504030602030204" pitchFamily="34" charset="0"/>
                <a:cs typeface="Trebuchet MS"/>
              </a:rPr>
              <a:t>l’</a:t>
            </a:r>
            <a:r>
              <a:rPr sz="1050" spc="-55" dirty="0">
                <a:solidFill>
                  <a:srgbClr val="6A5E4A"/>
                </a:solidFill>
                <a:latin typeface="Ubuntu" panose="020B0504030602030204" pitchFamily="34" charset="0"/>
                <a:cs typeface="Trebuchet MS"/>
              </a:rPr>
              <a:t>a</a:t>
            </a:r>
            <a:r>
              <a:rPr sz="1050" spc="10" dirty="0">
                <a:solidFill>
                  <a:srgbClr val="6A5E4A"/>
                </a:solidFill>
                <a:latin typeface="Ubuntu" panose="020B0504030602030204" pitchFamily="34" charset="0"/>
                <a:cs typeface="Trebuchet MS"/>
              </a:rPr>
              <a:t>vvi</a:t>
            </a:r>
            <a:r>
              <a:rPr sz="1050" spc="26" dirty="0">
                <a:solidFill>
                  <a:srgbClr val="6A5E4A"/>
                </a:solidFill>
                <a:latin typeface="Ubuntu" panose="020B0504030602030204" pitchFamily="34" charset="0"/>
                <a:cs typeface="Trebuchet MS"/>
              </a:rPr>
              <a:t>o</a:t>
            </a:r>
            <a:r>
              <a:rPr sz="1050" spc="-61"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de</a:t>
            </a:r>
            <a:r>
              <a:rPr sz="1050" spc="3" dirty="0">
                <a:solidFill>
                  <a:srgbClr val="6A5E4A"/>
                </a:solidFill>
                <a:latin typeface="Ubuntu" panose="020B0504030602030204" pitchFamily="34" charset="0"/>
                <a:cs typeface="Trebuchet MS"/>
              </a:rPr>
              <a:t>l</a:t>
            </a:r>
            <a:r>
              <a:rPr sz="1050" spc="-61" dirty="0">
                <a:solidFill>
                  <a:srgbClr val="6A5E4A"/>
                </a:solidFill>
                <a:latin typeface="Ubuntu" panose="020B0504030602030204" pitchFamily="34" charset="0"/>
                <a:cs typeface="Trebuchet MS"/>
              </a:rPr>
              <a:t> </a:t>
            </a:r>
            <a:r>
              <a:rPr sz="1050" spc="-3" dirty="0">
                <a:solidFill>
                  <a:srgbClr val="6A5E4A"/>
                </a:solidFill>
                <a:latin typeface="Ubuntu" panose="020B0504030602030204" pitchFamily="34" charset="0"/>
                <a:cs typeface="Trebuchet MS"/>
              </a:rPr>
              <a:t>p</a:t>
            </a:r>
            <a:r>
              <a:rPr sz="1050" spc="-16" dirty="0">
                <a:solidFill>
                  <a:srgbClr val="6A5E4A"/>
                </a:solidFill>
                <a:latin typeface="Ubuntu" panose="020B0504030602030204" pitchFamily="34" charset="0"/>
                <a:cs typeface="Trebuchet MS"/>
              </a:rPr>
              <a:t>r</a:t>
            </a:r>
            <a:r>
              <a:rPr sz="1050" spc="13" dirty="0">
                <a:solidFill>
                  <a:srgbClr val="6A5E4A"/>
                </a:solidFill>
                <a:latin typeface="Ubuntu" panose="020B0504030602030204" pitchFamily="34" charset="0"/>
                <a:cs typeface="Trebuchet MS"/>
              </a:rPr>
              <a:t>o</a:t>
            </a:r>
            <a:r>
              <a:rPr sz="1050" spc="3" dirty="0">
                <a:solidFill>
                  <a:srgbClr val="6A5E4A"/>
                </a:solidFill>
                <a:latin typeface="Ubuntu" panose="020B0504030602030204" pitchFamily="34" charset="0"/>
                <a:cs typeface="Trebuchet MS"/>
              </a:rPr>
              <a:t>g</a:t>
            </a:r>
            <a:r>
              <a:rPr sz="1050" spc="-6" dirty="0">
                <a:solidFill>
                  <a:srgbClr val="6A5E4A"/>
                </a:solidFill>
                <a:latin typeface="Ubuntu" panose="020B0504030602030204" pitchFamily="34" charset="0"/>
                <a:cs typeface="Trebuchet MS"/>
              </a:rPr>
              <a:t>ramm</a:t>
            </a:r>
            <a:r>
              <a:rPr sz="1050" spc="3" dirty="0">
                <a:solidFill>
                  <a:srgbClr val="6A5E4A"/>
                </a:solidFill>
                <a:latin typeface="Ubuntu" panose="020B0504030602030204" pitchFamily="34" charset="0"/>
                <a:cs typeface="Trebuchet MS"/>
              </a:rPr>
              <a:t>a</a:t>
            </a:r>
            <a:r>
              <a:rPr sz="1050" spc="-61" dirty="0">
                <a:solidFill>
                  <a:srgbClr val="6A5E4A"/>
                </a:solidFill>
                <a:latin typeface="Ubuntu" panose="020B0504030602030204" pitchFamily="34" charset="0"/>
                <a:cs typeface="Trebuchet MS"/>
              </a:rPr>
              <a:t> </a:t>
            </a:r>
            <a:r>
              <a:rPr sz="1050" spc="-3" dirty="0">
                <a:solidFill>
                  <a:srgbClr val="6A5E4A"/>
                </a:solidFill>
                <a:latin typeface="Ubuntu" panose="020B0504030602030204" pitchFamily="34" charset="0"/>
                <a:cs typeface="Trebuchet MS"/>
              </a:rPr>
              <a:t>Siticibo</a:t>
            </a:r>
            <a:r>
              <a:rPr sz="1050" spc="-90" dirty="0">
                <a:solidFill>
                  <a:srgbClr val="6A5E4A"/>
                </a:solidFill>
                <a:latin typeface="Ubuntu" panose="020B0504030602030204" pitchFamily="34" charset="0"/>
                <a:cs typeface="Trebuchet MS"/>
              </a:rPr>
              <a:t>.</a:t>
            </a:r>
            <a:endParaRPr sz="1050" dirty="0">
              <a:latin typeface="Ubuntu" panose="020B0504030602030204" pitchFamily="34" charset="0"/>
              <a:cs typeface="Trebuchet MS"/>
            </a:endParaRPr>
          </a:p>
        </p:txBody>
      </p:sp>
      <p:sp>
        <p:nvSpPr>
          <p:cNvPr id="7" name="object 7"/>
          <p:cNvSpPr txBox="1"/>
          <p:nvPr/>
        </p:nvSpPr>
        <p:spPr>
          <a:xfrm>
            <a:off x="2480807" y="1127298"/>
            <a:ext cx="5645426" cy="366271"/>
          </a:xfrm>
          <a:prstGeom prst="rect">
            <a:avLst/>
          </a:prstGeom>
        </p:spPr>
        <p:txBody>
          <a:bodyPr vert="horz" wrap="square" lIns="0" tIns="8145" rIns="0" bIns="0" rtlCol="0">
            <a:spAutoFit/>
          </a:bodyPr>
          <a:lstStyle/>
          <a:p>
            <a:pPr marL="8145" marR="3258">
              <a:lnSpc>
                <a:spcPct val="117400"/>
              </a:lnSpc>
              <a:spcBef>
                <a:spcPts val="64"/>
              </a:spcBef>
            </a:pPr>
            <a:r>
              <a:rPr lang="it-IT" sz="1050" spc="13" dirty="0">
                <a:solidFill>
                  <a:srgbClr val="6A5E4A"/>
                </a:solidFill>
                <a:latin typeface="Ubuntu" panose="020B0504030602030204" pitchFamily="34" charset="0"/>
                <a:cs typeface="Trebuchet MS"/>
              </a:rPr>
              <a:t>Viene</a:t>
            </a:r>
            <a:r>
              <a:rPr lang="it-IT" sz="1050" spc="-48" dirty="0">
                <a:solidFill>
                  <a:srgbClr val="6A5E4A"/>
                </a:solidFill>
                <a:latin typeface="Ubuntu" panose="020B0504030602030204" pitchFamily="34" charset="0"/>
                <a:cs typeface="Trebuchet MS"/>
              </a:rPr>
              <a:t> </a:t>
            </a:r>
            <a:r>
              <a:rPr lang="it-IT" sz="1050" spc="-6" dirty="0">
                <a:solidFill>
                  <a:srgbClr val="6A5E4A"/>
                </a:solidFill>
                <a:latin typeface="Ubuntu" panose="020B0504030602030204" pitchFamily="34" charset="0"/>
                <a:cs typeface="Trebuchet MS"/>
              </a:rPr>
              <a:t>aperta</a:t>
            </a:r>
            <a:r>
              <a:rPr lang="it-IT" sz="1050" spc="-48" dirty="0">
                <a:solidFill>
                  <a:srgbClr val="6A5E4A"/>
                </a:solidFill>
                <a:latin typeface="Ubuntu" panose="020B0504030602030204" pitchFamily="34" charset="0"/>
                <a:cs typeface="Trebuchet MS"/>
              </a:rPr>
              <a:t> </a:t>
            </a:r>
            <a:r>
              <a:rPr lang="it-IT" sz="1050" spc="10" dirty="0">
                <a:solidFill>
                  <a:srgbClr val="6A5E4A"/>
                </a:solidFill>
                <a:latin typeface="Ubuntu" panose="020B0504030602030204" pitchFamily="34" charset="0"/>
                <a:cs typeface="Trebuchet MS"/>
              </a:rPr>
              <a:t>una</a:t>
            </a:r>
            <a:r>
              <a:rPr lang="it-IT" sz="1050" spc="-48" dirty="0">
                <a:solidFill>
                  <a:srgbClr val="6A5E4A"/>
                </a:solidFill>
                <a:latin typeface="Ubuntu" panose="020B0504030602030204" pitchFamily="34" charset="0"/>
                <a:cs typeface="Trebuchet MS"/>
              </a:rPr>
              <a:t> </a:t>
            </a:r>
            <a:r>
              <a:rPr lang="it-IT" sz="1050" spc="16" dirty="0">
                <a:solidFill>
                  <a:srgbClr val="6A5E4A"/>
                </a:solidFill>
                <a:latin typeface="Ubuntu" panose="020B0504030602030204" pitchFamily="34" charset="0"/>
                <a:cs typeface="Trebuchet MS"/>
              </a:rPr>
              <a:t>sede</a:t>
            </a:r>
            <a:r>
              <a:rPr lang="it-IT" sz="1050" spc="-45" dirty="0">
                <a:solidFill>
                  <a:srgbClr val="6A5E4A"/>
                </a:solidFill>
                <a:latin typeface="Ubuntu" panose="020B0504030602030204" pitchFamily="34" charset="0"/>
                <a:cs typeface="Trebuchet MS"/>
              </a:rPr>
              <a:t> </a:t>
            </a:r>
            <a:r>
              <a:rPr lang="it-IT" sz="1050" spc="3" dirty="0">
                <a:solidFill>
                  <a:srgbClr val="6A5E4A"/>
                </a:solidFill>
                <a:latin typeface="Ubuntu" panose="020B0504030602030204" pitchFamily="34" charset="0"/>
                <a:cs typeface="Trebuchet MS"/>
              </a:rPr>
              <a:t>operativa</a:t>
            </a:r>
            <a:r>
              <a:rPr lang="it-IT" sz="1050" spc="-48" dirty="0">
                <a:solidFill>
                  <a:srgbClr val="6A5E4A"/>
                </a:solidFill>
                <a:latin typeface="Ubuntu" panose="020B0504030602030204" pitchFamily="34" charset="0"/>
                <a:cs typeface="Trebuchet MS"/>
              </a:rPr>
              <a:t> </a:t>
            </a:r>
            <a:r>
              <a:rPr lang="it-IT" sz="1050" spc="13" dirty="0">
                <a:solidFill>
                  <a:srgbClr val="6A5E4A"/>
                </a:solidFill>
                <a:latin typeface="Ubuntu" panose="020B0504030602030204" pitchFamily="34" charset="0"/>
                <a:cs typeface="Trebuchet MS"/>
              </a:rPr>
              <a:t>a San Giorgio Jonico (TA) a seguito dello sviluppo dell’iniziativa</a:t>
            </a:r>
            <a:endParaRPr lang="it-IT" sz="1050" dirty="0">
              <a:latin typeface="Ubuntu" panose="020B0504030602030204" pitchFamily="34" charset="0"/>
              <a:cs typeface="Trebuchet MS"/>
            </a:endParaRPr>
          </a:p>
        </p:txBody>
      </p:sp>
      <p:sp>
        <p:nvSpPr>
          <p:cNvPr id="10" name="object 10"/>
          <p:cNvSpPr txBox="1"/>
          <p:nvPr/>
        </p:nvSpPr>
        <p:spPr>
          <a:xfrm>
            <a:off x="2435280" y="2166417"/>
            <a:ext cx="5359180" cy="369990"/>
          </a:xfrm>
          <a:prstGeom prst="rect">
            <a:avLst/>
          </a:prstGeom>
        </p:spPr>
        <p:txBody>
          <a:bodyPr vert="horz" wrap="square" lIns="0" tIns="8145" rIns="0" bIns="0" rtlCol="0">
            <a:spAutoFit/>
          </a:bodyPr>
          <a:lstStyle/>
          <a:p>
            <a:pPr marL="8145" marR="3258">
              <a:lnSpc>
                <a:spcPct val="117400"/>
              </a:lnSpc>
              <a:spcBef>
                <a:spcPts val="64"/>
              </a:spcBef>
            </a:pPr>
            <a:r>
              <a:rPr sz="1050" dirty="0">
                <a:solidFill>
                  <a:srgbClr val="6A5E4A"/>
                </a:solidFill>
                <a:latin typeface="Ubuntu" panose="020B0504030602030204" pitchFamily="34" charset="0"/>
                <a:cs typeface="Trebuchet MS"/>
              </a:rPr>
              <a:t>Il</a:t>
            </a:r>
            <a:r>
              <a:rPr sz="1050" spc="-45"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Banco</a:t>
            </a:r>
            <a:r>
              <a:rPr sz="1050" spc="-45"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Alimentare</a:t>
            </a:r>
            <a:r>
              <a:rPr sz="1050" spc="-45" dirty="0">
                <a:solidFill>
                  <a:srgbClr val="6A5E4A"/>
                </a:solidFill>
                <a:latin typeface="Ubuntu" panose="020B0504030602030204" pitchFamily="34" charset="0"/>
                <a:cs typeface="Trebuchet MS"/>
              </a:rPr>
              <a:t> </a:t>
            </a:r>
            <a:r>
              <a:rPr sz="1050" spc="-3" dirty="0">
                <a:solidFill>
                  <a:srgbClr val="6A5E4A"/>
                </a:solidFill>
                <a:latin typeface="Ubuntu" panose="020B0504030602030204" pitchFamily="34" charset="0"/>
                <a:cs typeface="Trebuchet MS"/>
              </a:rPr>
              <a:t>incontra</a:t>
            </a:r>
            <a:r>
              <a:rPr sz="1050" spc="-45"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Papa</a:t>
            </a:r>
            <a:r>
              <a:rPr sz="1050" spc="-42" dirty="0">
                <a:solidFill>
                  <a:srgbClr val="6A5E4A"/>
                </a:solidFill>
                <a:latin typeface="Ubuntu" panose="020B0504030602030204" pitchFamily="34" charset="0"/>
                <a:cs typeface="Trebuchet MS"/>
              </a:rPr>
              <a:t> </a:t>
            </a:r>
            <a:r>
              <a:rPr sz="1050" spc="-13" dirty="0">
                <a:solidFill>
                  <a:srgbClr val="6A5E4A"/>
                </a:solidFill>
                <a:latin typeface="Ubuntu" panose="020B0504030602030204" pitchFamily="34" charset="0"/>
                <a:cs typeface="Trebuchet MS"/>
              </a:rPr>
              <a:t>Francesco.</a:t>
            </a:r>
            <a:r>
              <a:rPr sz="1050" spc="-45"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Ripartono </a:t>
            </a:r>
            <a:r>
              <a:rPr sz="1050" spc="-202" dirty="0">
                <a:solidFill>
                  <a:srgbClr val="6A5E4A"/>
                </a:solidFill>
                <a:latin typeface="Ubuntu" panose="020B0504030602030204" pitchFamily="34" charset="0"/>
                <a:cs typeface="Trebuchet MS"/>
              </a:rPr>
              <a:t> </a:t>
            </a:r>
            <a:r>
              <a:rPr sz="1050" spc="13" dirty="0">
                <a:solidFill>
                  <a:srgbClr val="6A5E4A"/>
                </a:solidFill>
                <a:latin typeface="Ubuntu" panose="020B0504030602030204" pitchFamily="34" charset="0"/>
                <a:cs typeface="Trebuchet MS"/>
              </a:rPr>
              <a:t>gli</a:t>
            </a:r>
            <a:r>
              <a:rPr sz="1050" spc="-48" dirty="0">
                <a:solidFill>
                  <a:srgbClr val="6A5E4A"/>
                </a:solidFill>
                <a:latin typeface="Ubuntu" panose="020B0504030602030204" pitchFamily="34" charset="0"/>
                <a:cs typeface="Trebuchet MS"/>
              </a:rPr>
              <a:t> </a:t>
            </a:r>
            <a:r>
              <a:rPr sz="1050" spc="-3" dirty="0">
                <a:solidFill>
                  <a:srgbClr val="6A5E4A"/>
                </a:solidFill>
                <a:latin typeface="Ubuntu" panose="020B0504030602030204" pitchFamily="34" charset="0"/>
                <a:cs typeface="Trebuchet MS"/>
              </a:rPr>
              <a:t>aiuti</a:t>
            </a:r>
            <a:r>
              <a:rPr sz="1050" spc="-45"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alimentari</a:t>
            </a:r>
            <a:r>
              <a:rPr sz="1050" spc="-45"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europei</a:t>
            </a:r>
            <a:r>
              <a:rPr sz="1050" spc="-48"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col</a:t>
            </a:r>
            <a:r>
              <a:rPr sz="1050" spc="-45" dirty="0">
                <a:solidFill>
                  <a:srgbClr val="6A5E4A"/>
                </a:solidFill>
                <a:latin typeface="Ubuntu" panose="020B0504030602030204" pitchFamily="34" charset="0"/>
                <a:cs typeface="Trebuchet MS"/>
              </a:rPr>
              <a:t> </a:t>
            </a:r>
            <a:r>
              <a:rPr sz="1050" spc="16" dirty="0">
                <a:solidFill>
                  <a:srgbClr val="6A5E4A"/>
                </a:solidFill>
                <a:latin typeface="Ubuntu" panose="020B0504030602030204" pitchFamily="34" charset="0"/>
                <a:cs typeface="Trebuchet MS"/>
              </a:rPr>
              <a:t>nuovo</a:t>
            </a:r>
            <a:r>
              <a:rPr sz="1050" spc="-45" dirty="0">
                <a:solidFill>
                  <a:srgbClr val="6A5E4A"/>
                </a:solidFill>
                <a:latin typeface="Ubuntu" panose="020B0504030602030204" pitchFamily="34" charset="0"/>
                <a:cs typeface="Trebuchet MS"/>
              </a:rPr>
              <a:t> </a:t>
            </a:r>
            <a:r>
              <a:rPr sz="1050" spc="3" dirty="0">
                <a:solidFill>
                  <a:srgbClr val="6A5E4A"/>
                </a:solidFill>
                <a:latin typeface="Ubuntu" panose="020B0504030602030204" pitchFamily="34" charset="0"/>
                <a:cs typeface="Trebuchet MS"/>
              </a:rPr>
              <a:t>programma</a:t>
            </a:r>
            <a:r>
              <a:rPr sz="1050" spc="-48" dirty="0">
                <a:solidFill>
                  <a:srgbClr val="6A5E4A"/>
                </a:solidFill>
                <a:latin typeface="Ubuntu" panose="020B0504030602030204" pitchFamily="34" charset="0"/>
                <a:cs typeface="Trebuchet MS"/>
              </a:rPr>
              <a:t> </a:t>
            </a:r>
            <a:r>
              <a:rPr sz="1050" spc="-10" dirty="0">
                <a:solidFill>
                  <a:srgbClr val="6A5E4A"/>
                </a:solidFill>
                <a:latin typeface="Ubuntu" panose="020B0504030602030204" pitchFamily="34" charset="0"/>
                <a:cs typeface="Trebuchet MS"/>
              </a:rPr>
              <a:t>FEAD</a:t>
            </a:r>
            <a:r>
              <a:rPr sz="705" spc="-10" dirty="0">
                <a:solidFill>
                  <a:srgbClr val="6A5E4A"/>
                </a:solidFill>
                <a:latin typeface="Trebuchet MS"/>
                <a:cs typeface="Trebuchet MS"/>
              </a:rPr>
              <a:t>.</a:t>
            </a:r>
            <a:endParaRPr sz="705" dirty="0">
              <a:latin typeface="Trebuchet MS"/>
              <a:cs typeface="Trebuchet MS"/>
            </a:endParaRPr>
          </a:p>
        </p:txBody>
      </p:sp>
      <p:sp>
        <p:nvSpPr>
          <p:cNvPr id="11" name="object 11"/>
          <p:cNvSpPr txBox="1"/>
          <p:nvPr/>
        </p:nvSpPr>
        <p:spPr>
          <a:xfrm>
            <a:off x="2394299" y="3216166"/>
            <a:ext cx="4516130" cy="180964"/>
          </a:xfrm>
          <a:prstGeom prst="rect">
            <a:avLst/>
          </a:prstGeom>
        </p:spPr>
        <p:txBody>
          <a:bodyPr vert="horz" wrap="square" lIns="0" tIns="8145" rIns="0" bIns="0" rtlCol="0">
            <a:spAutoFit/>
          </a:bodyPr>
          <a:lstStyle/>
          <a:p>
            <a:pPr marL="8145" marR="3258">
              <a:lnSpc>
                <a:spcPct val="117400"/>
              </a:lnSpc>
              <a:spcBef>
                <a:spcPts val="64"/>
              </a:spcBef>
            </a:pPr>
            <a:r>
              <a:rPr sz="1050" spc="-6" dirty="0">
                <a:solidFill>
                  <a:srgbClr val="6A5E4A"/>
                </a:solidFill>
                <a:latin typeface="Ubuntu" panose="020B0504030602030204" pitchFamily="34" charset="0"/>
                <a:cs typeface="Trebuchet MS"/>
              </a:rPr>
              <a:t>Ent</a:t>
            </a:r>
            <a:r>
              <a:rPr sz="1050" spc="-16" dirty="0">
                <a:solidFill>
                  <a:srgbClr val="6A5E4A"/>
                </a:solidFill>
                <a:latin typeface="Ubuntu" panose="020B0504030602030204" pitchFamily="34" charset="0"/>
                <a:cs typeface="Trebuchet MS"/>
              </a:rPr>
              <a:t>r</a:t>
            </a:r>
            <a:r>
              <a:rPr sz="1050" spc="-6" dirty="0">
                <a:solidFill>
                  <a:srgbClr val="6A5E4A"/>
                </a:solidFill>
                <a:latin typeface="Ubuntu" panose="020B0504030602030204" pitchFamily="34" charset="0"/>
                <a:cs typeface="Trebuchet MS"/>
              </a:rPr>
              <a:t>a</a:t>
            </a:r>
            <a:r>
              <a:rPr sz="1050" spc="-48" dirty="0">
                <a:solidFill>
                  <a:srgbClr val="6A5E4A"/>
                </a:solidFill>
                <a:latin typeface="Ubuntu" panose="020B0504030602030204" pitchFamily="34" charset="0"/>
                <a:cs typeface="Trebuchet MS"/>
              </a:rPr>
              <a:t> </a:t>
            </a:r>
            <a:r>
              <a:rPr sz="1050" spc="10" dirty="0">
                <a:solidFill>
                  <a:srgbClr val="6A5E4A"/>
                </a:solidFill>
                <a:latin typeface="Ubuntu" panose="020B0504030602030204" pitchFamily="34" charset="0"/>
                <a:cs typeface="Trebuchet MS"/>
              </a:rPr>
              <a:t>in</a:t>
            </a:r>
            <a:r>
              <a:rPr sz="1050" spc="-48" dirty="0">
                <a:solidFill>
                  <a:srgbClr val="6A5E4A"/>
                </a:solidFill>
                <a:latin typeface="Ubuntu" panose="020B0504030602030204" pitchFamily="34" charset="0"/>
                <a:cs typeface="Trebuchet MS"/>
              </a:rPr>
              <a:t> </a:t>
            </a:r>
            <a:r>
              <a:rPr sz="1050" spc="19" dirty="0">
                <a:solidFill>
                  <a:srgbClr val="6A5E4A"/>
                </a:solidFill>
                <a:latin typeface="Ubuntu" panose="020B0504030602030204" pitchFamily="34" charset="0"/>
                <a:cs typeface="Trebuchet MS"/>
              </a:rPr>
              <a:t>vi</a:t>
            </a:r>
            <a:r>
              <a:rPr sz="1050" spc="16" dirty="0">
                <a:solidFill>
                  <a:srgbClr val="6A5E4A"/>
                </a:solidFill>
                <a:latin typeface="Ubuntu" panose="020B0504030602030204" pitchFamily="34" charset="0"/>
                <a:cs typeface="Trebuchet MS"/>
              </a:rPr>
              <a:t>g</a:t>
            </a:r>
            <a:r>
              <a:rPr sz="1050" spc="10" dirty="0">
                <a:solidFill>
                  <a:srgbClr val="6A5E4A"/>
                </a:solidFill>
                <a:latin typeface="Ubuntu" panose="020B0504030602030204" pitchFamily="34" charset="0"/>
                <a:cs typeface="Trebuchet MS"/>
              </a:rPr>
              <a:t>o</a:t>
            </a:r>
            <a:r>
              <a:rPr sz="1050" spc="-6" dirty="0">
                <a:solidFill>
                  <a:srgbClr val="6A5E4A"/>
                </a:solidFill>
                <a:latin typeface="Ubuntu" panose="020B0504030602030204" pitchFamily="34" charset="0"/>
                <a:cs typeface="Trebuchet MS"/>
              </a:rPr>
              <a:t>r</a:t>
            </a:r>
            <a:r>
              <a:rPr sz="1050" spc="6" dirty="0">
                <a:solidFill>
                  <a:srgbClr val="6A5E4A"/>
                </a:solidFill>
                <a:latin typeface="Ubuntu" panose="020B0504030602030204" pitchFamily="34" charset="0"/>
                <a:cs typeface="Trebuchet MS"/>
              </a:rPr>
              <a:t>e</a:t>
            </a:r>
            <a:r>
              <a:rPr sz="1050" spc="-48" dirty="0">
                <a:solidFill>
                  <a:srgbClr val="6A5E4A"/>
                </a:solidFill>
                <a:latin typeface="Ubuntu" panose="020B0504030602030204" pitchFamily="34" charset="0"/>
                <a:cs typeface="Trebuchet MS"/>
              </a:rPr>
              <a:t> </a:t>
            </a:r>
            <a:r>
              <a:rPr sz="1050" spc="-3" dirty="0">
                <a:solidFill>
                  <a:srgbClr val="6A5E4A"/>
                </a:solidFill>
                <a:latin typeface="Ubuntu" panose="020B0504030602030204" pitchFamily="34" charset="0"/>
                <a:cs typeface="Trebuchet MS"/>
              </a:rPr>
              <a:t>la</a:t>
            </a:r>
            <a:r>
              <a:rPr sz="1050" spc="-48" dirty="0">
                <a:solidFill>
                  <a:srgbClr val="6A5E4A"/>
                </a:solidFill>
                <a:latin typeface="Ubuntu" panose="020B0504030602030204" pitchFamily="34" charset="0"/>
                <a:cs typeface="Trebuchet MS"/>
              </a:rPr>
              <a:t> </a:t>
            </a:r>
            <a:r>
              <a:rPr sz="1050" spc="3" dirty="0">
                <a:solidFill>
                  <a:srgbClr val="6A5E4A"/>
                </a:solidFill>
                <a:latin typeface="Ubuntu" panose="020B0504030602030204" pitchFamily="34" charset="0"/>
                <a:cs typeface="Trebuchet MS"/>
              </a:rPr>
              <a:t>l</a:t>
            </a:r>
            <a:r>
              <a:rPr sz="1050" spc="-3" dirty="0">
                <a:solidFill>
                  <a:srgbClr val="6A5E4A"/>
                </a:solidFill>
                <a:latin typeface="Ubuntu" panose="020B0504030602030204" pitchFamily="34" charset="0"/>
                <a:cs typeface="Trebuchet MS"/>
              </a:rPr>
              <a:t>e</a:t>
            </a:r>
            <a:r>
              <a:rPr sz="1050" spc="35" dirty="0">
                <a:solidFill>
                  <a:srgbClr val="6A5E4A"/>
                </a:solidFill>
                <a:latin typeface="Ubuntu" panose="020B0504030602030204" pitchFamily="34" charset="0"/>
                <a:cs typeface="Trebuchet MS"/>
              </a:rPr>
              <a:t>g</a:t>
            </a:r>
            <a:r>
              <a:rPr sz="1050" spc="26" dirty="0">
                <a:solidFill>
                  <a:srgbClr val="6A5E4A"/>
                </a:solidFill>
                <a:latin typeface="Ubuntu" panose="020B0504030602030204" pitchFamily="34" charset="0"/>
                <a:cs typeface="Trebuchet MS"/>
              </a:rPr>
              <a:t>g</a:t>
            </a:r>
            <a:r>
              <a:rPr sz="1050" spc="6" dirty="0">
                <a:solidFill>
                  <a:srgbClr val="6A5E4A"/>
                </a:solidFill>
                <a:latin typeface="Ubuntu" panose="020B0504030602030204" pitchFamily="34" charset="0"/>
                <a:cs typeface="Trebuchet MS"/>
              </a:rPr>
              <a:t>e</a:t>
            </a:r>
            <a:r>
              <a:rPr sz="1050" spc="-48"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Gadda</a:t>
            </a:r>
            <a:r>
              <a:rPr sz="1050" spc="-48" dirty="0">
                <a:solidFill>
                  <a:srgbClr val="6A5E4A"/>
                </a:solidFill>
                <a:latin typeface="Ubuntu" panose="020B0504030602030204" pitchFamily="34" charset="0"/>
                <a:cs typeface="Trebuchet MS"/>
              </a:rPr>
              <a:t> </a:t>
            </a:r>
            <a:r>
              <a:rPr sz="1050" spc="-26" dirty="0">
                <a:solidFill>
                  <a:srgbClr val="6A5E4A"/>
                </a:solidFill>
                <a:latin typeface="Ubuntu" panose="020B0504030602030204" pitchFamily="34" charset="0"/>
                <a:cs typeface="Trebuchet MS"/>
              </a:rPr>
              <a:t>c</a:t>
            </a:r>
            <a:r>
              <a:rPr sz="1050" dirty="0">
                <a:solidFill>
                  <a:srgbClr val="6A5E4A"/>
                </a:solidFill>
                <a:latin typeface="Ubuntu" panose="020B0504030602030204" pitchFamily="34" charset="0"/>
                <a:cs typeface="Trebuchet MS"/>
              </a:rPr>
              <a:t>ont</a:t>
            </a:r>
            <a:r>
              <a:rPr sz="1050" spc="-13" dirty="0">
                <a:solidFill>
                  <a:srgbClr val="6A5E4A"/>
                </a:solidFill>
                <a:latin typeface="Ubuntu" panose="020B0504030602030204" pitchFamily="34" charset="0"/>
                <a:cs typeface="Trebuchet MS"/>
              </a:rPr>
              <a:t>r</a:t>
            </a:r>
            <a:r>
              <a:rPr sz="1050" spc="26" dirty="0">
                <a:solidFill>
                  <a:srgbClr val="6A5E4A"/>
                </a:solidFill>
                <a:latin typeface="Ubuntu" panose="020B0504030602030204" pitchFamily="34" charset="0"/>
                <a:cs typeface="Trebuchet MS"/>
              </a:rPr>
              <a:t>o</a:t>
            </a:r>
            <a:r>
              <a:rPr sz="1050" spc="-48" dirty="0">
                <a:solidFill>
                  <a:srgbClr val="6A5E4A"/>
                </a:solidFill>
                <a:latin typeface="Ubuntu" panose="020B0504030602030204" pitchFamily="34" charset="0"/>
                <a:cs typeface="Trebuchet MS"/>
              </a:rPr>
              <a:t> </a:t>
            </a:r>
            <a:r>
              <a:rPr sz="1050" spc="13" dirty="0">
                <a:solidFill>
                  <a:srgbClr val="6A5E4A"/>
                </a:solidFill>
                <a:latin typeface="Ubuntu" panose="020B0504030602030204" pitchFamily="34" charset="0"/>
                <a:cs typeface="Trebuchet MS"/>
              </a:rPr>
              <a:t>lo</a:t>
            </a:r>
            <a:r>
              <a:rPr sz="1050" spc="-48" dirty="0">
                <a:solidFill>
                  <a:srgbClr val="6A5E4A"/>
                </a:solidFill>
                <a:latin typeface="Ubuntu" panose="020B0504030602030204" pitchFamily="34" charset="0"/>
                <a:cs typeface="Trebuchet MS"/>
              </a:rPr>
              <a:t> </a:t>
            </a:r>
            <a:r>
              <a:rPr sz="1050" spc="16" dirty="0">
                <a:solidFill>
                  <a:srgbClr val="6A5E4A"/>
                </a:solidFill>
                <a:latin typeface="Ubuntu" panose="020B0504030602030204" pitchFamily="34" charset="0"/>
                <a:cs typeface="Trebuchet MS"/>
              </a:rPr>
              <a:t>sp</a:t>
            </a:r>
            <a:r>
              <a:rPr sz="1050" dirty="0">
                <a:solidFill>
                  <a:srgbClr val="6A5E4A"/>
                </a:solidFill>
                <a:latin typeface="Ubuntu" panose="020B0504030602030204" pitchFamily="34" charset="0"/>
                <a:cs typeface="Trebuchet MS"/>
              </a:rPr>
              <a:t>r</a:t>
            </a:r>
            <a:r>
              <a:rPr sz="1050" spc="-3" dirty="0">
                <a:solidFill>
                  <a:srgbClr val="6A5E4A"/>
                </a:solidFill>
                <a:latin typeface="Ubuntu" panose="020B0504030602030204" pitchFamily="34" charset="0"/>
                <a:cs typeface="Trebuchet MS"/>
              </a:rPr>
              <a:t>e</a:t>
            </a:r>
            <a:r>
              <a:rPr sz="1050" spc="-16" dirty="0">
                <a:solidFill>
                  <a:srgbClr val="6A5E4A"/>
                </a:solidFill>
                <a:latin typeface="Ubuntu" panose="020B0504030602030204" pitchFamily="34" charset="0"/>
                <a:cs typeface="Trebuchet MS"/>
              </a:rPr>
              <a:t>c</a:t>
            </a:r>
            <a:r>
              <a:rPr sz="1050" spc="19" dirty="0">
                <a:solidFill>
                  <a:srgbClr val="6A5E4A"/>
                </a:solidFill>
                <a:latin typeface="Ubuntu" panose="020B0504030602030204" pitchFamily="34" charset="0"/>
                <a:cs typeface="Trebuchet MS"/>
              </a:rPr>
              <a:t>o  </a:t>
            </a:r>
            <a:r>
              <a:rPr sz="1050" spc="-10" dirty="0">
                <a:solidFill>
                  <a:srgbClr val="6A5E4A"/>
                </a:solidFill>
                <a:latin typeface="Ubuntu" panose="020B0504030602030204" pitchFamily="34" charset="0"/>
                <a:cs typeface="Trebuchet MS"/>
              </a:rPr>
              <a:t>alimentare</a:t>
            </a:r>
            <a:r>
              <a:rPr sz="705" spc="-10" dirty="0">
                <a:solidFill>
                  <a:srgbClr val="6A5E4A"/>
                </a:solidFill>
                <a:latin typeface="Trebuchet MS"/>
                <a:cs typeface="Trebuchet MS"/>
              </a:rPr>
              <a:t>.</a:t>
            </a:r>
            <a:endParaRPr sz="705" dirty="0">
              <a:latin typeface="Trebuchet MS"/>
              <a:cs typeface="Trebuchet MS"/>
            </a:endParaRPr>
          </a:p>
        </p:txBody>
      </p:sp>
      <p:sp>
        <p:nvSpPr>
          <p:cNvPr id="13" name="object 13"/>
          <p:cNvSpPr txBox="1"/>
          <p:nvPr/>
        </p:nvSpPr>
        <p:spPr>
          <a:xfrm>
            <a:off x="2095554" y="4083286"/>
            <a:ext cx="5513843" cy="331390"/>
          </a:xfrm>
          <a:prstGeom prst="rect">
            <a:avLst/>
          </a:prstGeom>
        </p:spPr>
        <p:txBody>
          <a:bodyPr vert="horz" wrap="square" lIns="0" tIns="8145" rIns="0" bIns="0" rtlCol="0">
            <a:spAutoFit/>
          </a:bodyPr>
          <a:lstStyle/>
          <a:p>
            <a:pPr marL="266700">
              <a:tabLst>
                <a:tab pos="228600" algn="l"/>
              </a:tabLst>
            </a:pPr>
            <a:r>
              <a:rPr lang="it-IT" sz="1050" spc="-6" dirty="0">
                <a:solidFill>
                  <a:srgbClr val="6A5E4A"/>
                </a:solidFill>
                <a:latin typeface="Ubuntu" panose="020B0504030602030204" pitchFamily="34" charset="0"/>
                <a:cs typeface="Trebuchet MS"/>
              </a:rPr>
              <a:t>Si procede al consolidamento e allo sviluppo di progetti di rete territoriali</a:t>
            </a:r>
            <a:r>
              <a:rPr lang="it-IT" sz="705" spc="-10" dirty="0">
                <a:solidFill>
                  <a:srgbClr val="6A5E4A"/>
                </a:solidFill>
                <a:latin typeface="Trebuchet MS"/>
                <a:cs typeface="Trebuchet MS"/>
              </a:rPr>
              <a:t>.</a:t>
            </a:r>
            <a:endParaRPr lang="it-IT" sz="705" dirty="0">
              <a:latin typeface="Trebuchet MS"/>
              <a:cs typeface="Trebuchet MS"/>
            </a:endParaRPr>
          </a:p>
          <a:p>
            <a:pPr marL="266700">
              <a:tabLst>
                <a:tab pos="228600" algn="l"/>
              </a:tabLst>
            </a:pPr>
            <a:endParaRPr lang="it-IT" sz="1050" dirty="0">
              <a:solidFill>
                <a:srgbClr val="000000"/>
              </a:solidFill>
              <a:latin typeface="Ubuntu" panose="020B0504030602030204" pitchFamily="34" charset="0"/>
            </a:endParaRPr>
          </a:p>
        </p:txBody>
      </p:sp>
      <p:sp>
        <p:nvSpPr>
          <p:cNvPr id="14" name="object 14"/>
          <p:cNvSpPr txBox="1"/>
          <p:nvPr/>
        </p:nvSpPr>
        <p:spPr>
          <a:xfrm>
            <a:off x="2357949" y="4710446"/>
            <a:ext cx="5382823" cy="366271"/>
          </a:xfrm>
          <a:prstGeom prst="rect">
            <a:avLst/>
          </a:prstGeom>
        </p:spPr>
        <p:txBody>
          <a:bodyPr vert="horz" wrap="square" lIns="0" tIns="8145" rIns="0" bIns="0" rtlCol="0">
            <a:spAutoFit/>
          </a:bodyPr>
          <a:lstStyle/>
          <a:p>
            <a:pPr marL="12700" marR="5080">
              <a:lnSpc>
                <a:spcPct val="117400"/>
              </a:lnSpc>
              <a:spcBef>
                <a:spcPts val="100"/>
              </a:spcBef>
            </a:pPr>
            <a:r>
              <a:rPr lang="it-IT" sz="1050" spc="-15" dirty="0">
                <a:solidFill>
                  <a:srgbClr val="6A5E4A"/>
                </a:solidFill>
                <a:latin typeface="Ubuntu" panose="020B0504030602030204" pitchFamily="34" charset="0"/>
                <a:cs typeface="Trebuchet MS"/>
              </a:rPr>
              <a:t>La</a:t>
            </a:r>
            <a:r>
              <a:rPr lang="it-IT" sz="1050" spc="-75" dirty="0">
                <a:solidFill>
                  <a:srgbClr val="6A5E4A"/>
                </a:solidFill>
                <a:latin typeface="Ubuntu" panose="020B0504030602030204" pitchFamily="34" charset="0"/>
                <a:cs typeface="Trebuchet MS"/>
              </a:rPr>
              <a:t> </a:t>
            </a:r>
            <a:r>
              <a:rPr lang="it-IT" sz="1050" spc="15" dirty="0">
                <a:solidFill>
                  <a:srgbClr val="6A5E4A"/>
                </a:solidFill>
                <a:latin typeface="Ubuntu" panose="020B0504030602030204" pitchFamily="34" charset="0"/>
                <a:cs typeface="Trebuchet MS"/>
              </a:rPr>
              <a:t>convenzione</a:t>
            </a:r>
            <a:r>
              <a:rPr lang="it-IT" sz="1050" spc="-75" dirty="0">
                <a:solidFill>
                  <a:srgbClr val="6A5E4A"/>
                </a:solidFill>
                <a:latin typeface="Ubuntu" panose="020B0504030602030204" pitchFamily="34" charset="0"/>
                <a:cs typeface="Trebuchet MS"/>
              </a:rPr>
              <a:t> </a:t>
            </a:r>
            <a:r>
              <a:rPr lang="it-IT" sz="1050" spc="10" dirty="0">
                <a:solidFill>
                  <a:srgbClr val="6A5E4A"/>
                </a:solidFill>
                <a:latin typeface="Ubuntu" panose="020B0504030602030204" pitchFamily="34" charset="0"/>
                <a:cs typeface="Trebuchet MS"/>
              </a:rPr>
              <a:t>con</a:t>
            </a:r>
            <a:r>
              <a:rPr lang="it-IT" sz="1050" spc="-75" dirty="0">
                <a:solidFill>
                  <a:srgbClr val="6A5E4A"/>
                </a:solidFill>
                <a:latin typeface="Ubuntu" panose="020B0504030602030204" pitchFamily="34" charset="0"/>
                <a:cs typeface="Trebuchet MS"/>
              </a:rPr>
              <a:t> </a:t>
            </a:r>
            <a:r>
              <a:rPr lang="it-IT" sz="1050" spc="5" dirty="0">
                <a:solidFill>
                  <a:srgbClr val="6A5E4A"/>
                </a:solidFill>
                <a:latin typeface="Ubuntu" panose="020B0504030602030204" pitchFamily="34" charset="0"/>
                <a:cs typeface="Trebuchet MS"/>
              </a:rPr>
              <a:t>le</a:t>
            </a:r>
            <a:r>
              <a:rPr lang="it-IT" sz="1050" spc="-70" dirty="0">
                <a:solidFill>
                  <a:srgbClr val="6A5E4A"/>
                </a:solidFill>
                <a:latin typeface="Ubuntu" panose="020B0504030602030204" pitchFamily="34" charset="0"/>
                <a:cs typeface="Trebuchet MS"/>
              </a:rPr>
              <a:t> </a:t>
            </a:r>
            <a:r>
              <a:rPr lang="it-IT" sz="1050" spc="-5" dirty="0">
                <a:solidFill>
                  <a:srgbClr val="6A5E4A"/>
                </a:solidFill>
                <a:latin typeface="Ubuntu" panose="020B0504030602030204" pitchFamily="34" charset="0"/>
                <a:cs typeface="Trebuchet MS"/>
              </a:rPr>
              <a:t>Strutture</a:t>
            </a:r>
            <a:r>
              <a:rPr lang="it-IT" sz="1050" spc="-75" dirty="0">
                <a:solidFill>
                  <a:srgbClr val="6A5E4A"/>
                </a:solidFill>
                <a:latin typeface="Ubuntu" panose="020B0504030602030204" pitchFamily="34" charset="0"/>
                <a:cs typeface="Trebuchet MS"/>
              </a:rPr>
              <a:t> </a:t>
            </a:r>
            <a:r>
              <a:rPr lang="it-IT" sz="1050" spc="-10" dirty="0">
                <a:solidFill>
                  <a:srgbClr val="6A5E4A"/>
                </a:solidFill>
                <a:latin typeface="Ubuntu" panose="020B0504030602030204" pitchFamily="34" charset="0"/>
                <a:cs typeface="Trebuchet MS"/>
              </a:rPr>
              <a:t>Caritative</a:t>
            </a:r>
            <a:r>
              <a:rPr lang="it-IT" sz="1050" spc="-75" dirty="0">
                <a:solidFill>
                  <a:srgbClr val="6A5E4A"/>
                </a:solidFill>
                <a:latin typeface="Ubuntu" panose="020B0504030602030204" pitchFamily="34" charset="0"/>
                <a:cs typeface="Trebuchet MS"/>
              </a:rPr>
              <a:t> </a:t>
            </a:r>
            <a:r>
              <a:rPr lang="it-IT" sz="1050" spc="-5" dirty="0">
                <a:solidFill>
                  <a:srgbClr val="6A5E4A"/>
                </a:solidFill>
                <a:latin typeface="Ubuntu" panose="020B0504030602030204" pitchFamily="34" charset="0"/>
                <a:cs typeface="Trebuchet MS"/>
              </a:rPr>
              <a:t>partner</a:t>
            </a:r>
            <a:r>
              <a:rPr lang="it-IT" sz="1050" spc="-70" dirty="0">
                <a:solidFill>
                  <a:srgbClr val="6A5E4A"/>
                </a:solidFill>
                <a:latin typeface="Ubuntu" panose="020B0504030602030204" pitchFamily="34" charset="0"/>
                <a:cs typeface="Trebuchet MS"/>
              </a:rPr>
              <a:t> </a:t>
            </a:r>
            <a:r>
              <a:rPr lang="it-IT" sz="1050" spc="20" dirty="0">
                <a:solidFill>
                  <a:srgbClr val="6A5E4A"/>
                </a:solidFill>
                <a:latin typeface="Ubuntu" panose="020B0504030602030204" pitchFamily="34" charset="0"/>
                <a:cs typeface="Trebuchet MS"/>
              </a:rPr>
              <a:t>viene </a:t>
            </a:r>
            <a:r>
              <a:rPr lang="it-IT" sz="1050" spc="-320" dirty="0">
                <a:solidFill>
                  <a:srgbClr val="6A5E4A"/>
                </a:solidFill>
                <a:latin typeface="Ubuntu" panose="020B0504030602030204" pitchFamily="34" charset="0"/>
                <a:cs typeface="Trebuchet MS"/>
              </a:rPr>
              <a:t> </a:t>
            </a:r>
            <a:r>
              <a:rPr lang="it-IT" sz="1050" spc="5" dirty="0">
                <a:solidFill>
                  <a:srgbClr val="6A5E4A"/>
                </a:solidFill>
                <a:latin typeface="Ubuntu" panose="020B0504030602030204" pitchFamily="34" charset="0"/>
                <a:cs typeface="Trebuchet MS"/>
              </a:rPr>
              <a:t>supportata</a:t>
            </a:r>
            <a:r>
              <a:rPr lang="it-IT" sz="1050" spc="-75" dirty="0">
                <a:solidFill>
                  <a:srgbClr val="6A5E4A"/>
                </a:solidFill>
                <a:latin typeface="Ubuntu" panose="020B0504030602030204" pitchFamily="34" charset="0"/>
                <a:cs typeface="Trebuchet MS"/>
              </a:rPr>
              <a:t> </a:t>
            </a:r>
            <a:r>
              <a:rPr lang="it-IT" sz="1050" spc="10" dirty="0">
                <a:solidFill>
                  <a:srgbClr val="6A5E4A"/>
                </a:solidFill>
                <a:latin typeface="Ubuntu" panose="020B0504030602030204" pitchFamily="34" charset="0"/>
                <a:cs typeface="Trebuchet MS"/>
              </a:rPr>
              <a:t>da</a:t>
            </a:r>
            <a:r>
              <a:rPr lang="it-IT" sz="1050" spc="-75" dirty="0">
                <a:solidFill>
                  <a:srgbClr val="6A5E4A"/>
                </a:solidFill>
                <a:latin typeface="Ubuntu" panose="020B0504030602030204" pitchFamily="34" charset="0"/>
                <a:cs typeface="Trebuchet MS"/>
              </a:rPr>
              <a:t> </a:t>
            </a:r>
            <a:r>
              <a:rPr lang="it-IT" sz="1050" spc="15" dirty="0">
                <a:solidFill>
                  <a:srgbClr val="6A5E4A"/>
                </a:solidFill>
                <a:latin typeface="Ubuntu" panose="020B0504030602030204" pitchFamily="34" charset="0"/>
                <a:cs typeface="Trebuchet MS"/>
              </a:rPr>
              <a:t>una</a:t>
            </a:r>
            <a:r>
              <a:rPr lang="it-IT" sz="1050" spc="-75" dirty="0">
                <a:solidFill>
                  <a:srgbClr val="6A5E4A"/>
                </a:solidFill>
                <a:latin typeface="Ubuntu" panose="020B0504030602030204" pitchFamily="34" charset="0"/>
                <a:cs typeface="Trebuchet MS"/>
              </a:rPr>
              <a:t> </a:t>
            </a:r>
            <a:r>
              <a:rPr lang="it-IT" sz="1050" spc="20" dirty="0">
                <a:solidFill>
                  <a:srgbClr val="6A5E4A"/>
                </a:solidFill>
                <a:latin typeface="Ubuntu" panose="020B0504030602030204" pitchFamily="34" charset="0"/>
                <a:cs typeface="Trebuchet MS"/>
              </a:rPr>
              <a:t>nuova</a:t>
            </a:r>
            <a:r>
              <a:rPr lang="it-IT" sz="1050" spc="-75" dirty="0">
                <a:solidFill>
                  <a:srgbClr val="6A5E4A"/>
                </a:solidFill>
                <a:latin typeface="Ubuntu" panose="020B0504030602030204" pitchFamily="34" charset="0"/>
                <a:cs typeface="Trebuchet MS"/>
              </a:rPr>
              <a:t> </a:t>
            </a:r>
            <a:r>
              <a:rPr lang="it-IT" sz="1050" spc="-5" dirty="0">
                <a:solidFill>
                  <a:srgbClr val="6A5E4A"/>
                </a:solidFill>
                <a:latin typeface="Ubuntu" panose="020B0504030602030204" pitchFamily="34" charset="0"/>
                <a:cs typeface="Trebuchet MS"/>
              </a:rPr>
              <a:t>piattaforma</a:t>
            </a:r>
            <a:r>
              <a:rPr lang="it-IT" sz="1050" spc="-75" dirty="0">
                <a:solidFill>
                  <a:srgbClr val="6A5E4A"/>
                </a:solidFill>
                <a:latin typeface="Ubuntu" panose="020B0504030602030204" pitchFamily="34" charset="0"/>
                <a:cs typeface="Trebuchet MS"/>
              </a:rPr>
              <a:t> </a:t>
            </a:r>
            <a:r>
              <a:rPr lang="it-IT" sz="1050" spc="20" dirty="0">
                <a:solidFill>
                  <a:srgbClr val="6A5E4A"/>
                </a:solidFill>
                <a:latin typeface="Ubuntu" panose="020B0504030602030204" pitchFamily="34" charset="0"/>
                <a:cs typeface="Trebuchet MS"/>
              </a:rPr>
              <a:t>web</a:t>
            </a:r>
            <a:r>
              <a:rPr lang="it-IT" sz="1050" spc="-75" dirty="0">
                <a:solidFill>
                  <a:srgbClr val="6A5E4A"/>
                </a:solidFill>
                <a:latin typeface="Ubuntu" panose="020B0504030602030204" pitchFamily="34" charset="0"/>
                <a:cs typeface="Trebuchet MS"/>
              </a:rPr>
              <a:t> </a:t>
            </a:r>
            <a:r>
              <a:rPr lang="it-IT" sz="1050" spc="-20" dirty="0">
                <a:solidFill>
                  <a:srgbClr val="6A5E4A"/>
                </a:solidFill>
                <a:latin typeface="Ubuntu" panose="020B0504030602030204" pitchFamily="34" charset="0"/>
                <a:cs typeface="Trebuchet MS"/>
              </a:rPr>
              <a:t>dedicata.</a:t>
            </a:r>
            <a:endParaRPr lang="it-IT" sz="1050" dirty="0">
              <a:latin typeface="Ubuntu" panose="020B0504030602030204" pitchFamily="34" charset="0"/>
              <a:cs typeface="Trebuchet MS"/>
            </a:endParaRPr>
          </a:p>
        </p:txBody>
      </p:sp>
      <p:sp>
        <p:nvSpPr>
          <p:cNvPr id="15" name="object 15"/>
          <p:cNvSpPr txBox="1"/>
          <p:nvPr/>
        </p:nvSpPr>
        <p:spPr>
          <a:xfrm>
            <a:off x="2357949" y="6042128"/>
            <a:ext cx="5513843" cy="366271"/>
          </a:xfrm>
          <a:prstGeom prst="rect">
            <a:avLst/>
          </a:prstGeom>
        </p:spPr>
        <p:txBody>
          <a:bodyPr vert="horz" wrap="square" lIns="0" tIns="8145" rIns="0" bIns="0" rtlCol="0">
            <a:spAutoFit/>
          </a:bodyPr>
          <a:lstStyle/>
          <a:p>
            <a:pPr marL="8145" marR="3258">
              <a:lnSpc>
                <a:spcPct val="117400"/>
              </a:lnSpc>
              <a:spcBef>
                <a:spcPts val="64"/>
              </a:spcBef>
            </a:pPr>
            <a:r>
              <a:rPr sz="1050" spc="-77" dirty="0">
                <a:solidFill>
                  <a:srgbClr val="6A5E4A"/>
                </a:solidFill>
                <a:latin typeface="Ubuntu" panose="020B0504030602030204" pitchFamily="34" charset="0"/>
                <a:cs typeface="Trebuchet MS"/>
              </a:rPr>
              <a:t>L</a:t>
            </a:r>
            <a:r>
              <a:rPr sz="1050" spc="-16" dirty="0">
                <a:solidFill>
                  <a:srgbClr val="6A5E4A"/>
                </a:solidFill>
                <a:latin typeface="Ubuntu" panose="020B0504030602030204" pitchFamily="34" charset="0"/>
                <a:cs typeface="Trebuchet MS"/>
              </a:rPr>
              <a:t>’attività</a:t>
            </a:r>
            <a:r>
              <a:rPr sz="1050" spc="-48" dirty="0">
                <a:solidFill>
                  <a:srgbClr val="6A5E4A"/>
                </a:solidFill>
                <a:latin typeface="Ubuntu" panose="020B0504030602030204" pitchFamily="34" charset="0"/>
                <a:cs typeface="Trebuchet MS"/>
              </a:rPr>
              <a:t> </a:t>
            </a:r>
            <a:r>
              <a:rPr sz="1050" spc="22" dirty="0">
                <a:solidFill>
                  <a:srgbClr val="6A5E4A"/>
                </a:solidFill>
                <a:latin typeface="Ubuntu" panose="020B0504030602030204" pitchFamily="34" charset="0"/>
                <a:cs typeface="Trebuchet MS"/>
              </a:rPr>
              <a:t>non</a:t>
            </a:r>
            <a:r>
              <a:rPr sz="1050" spc="-48" dirty="0">
                <a:solidFill>
                  <a:srgbClr val="6A5E4A"/>
                </a:solidFill>
                <a:latin typeface="Ubuntu" panose="020B0504030602030204" pitchFamily="34" charset="0"/>
                <a:cs typeface="Trebuchet MS"/>
              </a:rPr>
              <a:t> </a:t>
            </a:r>
            <a:r>
              <a:rPr sz="1050" spc="16" dirty="0">
                <a:solidFill>
                  <a:srgbClr val="6A5E4A"/>
                </a:solidFill>
                <a:latin typeface="Ubuntu" panose="020B0504030602030204" pitchFamily="34" charset="0"/>
                <a:cs typeface="Trebuchet MS"/>
              </a:rPr>
              <a:t>si</a:t>
            </a:r>
            <a:r>
              <a:rPr sz="1050" spc="-48" dirty="0">
                <a:solidFill>
                  <a:srgbClr val="6A5E4A"/>
                </a:solidFill>
                <a:latin typeface="Ubuntu" panose="020B0504030602030204" pitchFamily="34" charset="0"/>
                <a:cs typeface="Trebuchet MS"/>
              </a:rPr>
              <a:t> </a:t>
            </a:r>
            <a:r>
              <a:rPr sz="1050" spc="-19" dirty="0">
                <a:solidFill>
                  <a:srgbClr val="6A5E4A"/>
                </a:solidFill>
                <a:latin typeface="Ubuntu" panose="020B0504030602030204" pitchFamily="34" charset="0"/>
                <a:cs typeface="Trebuchet MS"/>
              </a:rPr>
              <a:t>f</a:t>
            </a:r>
            <a:r>
              <a:rPr sz="1050" dirty="0">
                <a:solidFill>
                  <a:srgbClr val="6A5E4A"/>
                </a:solidFill>
                <a:latin typeface="Ubuntu" panose="020B0504030602030204" pitchFamily="34" charset="0"/>
                <a:cs typeface="Trebuchet MS"/>
              </a:rPr>
              <a:t>erma</a:t>
            </a:r>
            <a:r>
              <a:rPr sz="1050" spc="-48" dirty="0">
                <a:solidFill>
                  <a:srgbClr val="6A5E4A"/>
                </a:solidFill>
                <a:latin typeface="Ubuntu" panose="020B0504030602030204" pitchFamily="34" charset="0"/>
                <a:cs typeface="Trebuchet MS"/>
              </a:rPr>
              <a:t> </a:t>
            </a:r>
            <a:r>
              <a:rPr sz="1050" spc="10" dirty="0">
                <a:solidFill>
                  <a:srgbClr val="6A5E4A"/>
                </a:solidFill>
                <a:latin typeface="Ubuntu" panose="020B0504030602030204" pitchFamily="34" charset="0"/>
                <a:cs typeface="Trebuchet MS"/>
              </a:rPr>
              <a:t>in</a:t>
            </a:r>
            <a:r>
              <a:rPr sz="1050" spc="-48" dirty="0">
                <a:solidFill>
                  <a:srgbClr val="6A5E4A"/>
                </a:solidFill>
                <a:latin typeface="Ubuntu" panose="020B0504030602030204" pitchFamily="34" charset="0"/>
                <a:cs typeface="Trebuchet MS"/>
              </a:rPr>
              <a:t> </a:t>
            </a:r>
            <a:r>
              <a:rPr sz="1050" spc="10" dirty="0">
                <a:solidFill>
                  <a:srgbClr val="6A5E4A"/>
                </a:solidFill>
                <a:latin typeface="Ubuntu" panose="020B0504030602030204" pitchFamily="34" charset="0"/>
                <a:cs typeface="Trebuchet MS"/>
              </a:rPr>
              <a:t>tempo</a:t>
            </a:r>
            <a:r>
              <a:rPr sz="1050" spc="-48" dirty="0">
                <a:solidFill>
                  <a:srgbClr val="6A5E4A"/>
                </a:solidFill>
                <a:latin typeface="Ubuntu" panose="020B0504030602030204" pitchFamily="34" charset="0"/>
                <a:cs typeface="Trebuchet MS"/>
              </a:rPr>
              <a:t> </a:t>
            </a:r>
            <a:r>
              <a:rPr sz="1050" spc="10" dirty="0">
                <a:solidFill>
                  <a:srgbClr val="6A5E4A"/>
                </a:solidFill>
                <a:latin typeface="Ubuntu" panose="020B0504030602030204" pitchFamily="34" charset="0"/>
                <a:cs typeface="Trebuchet MS"/>
              </a:rPr>
              <a:t>di</a:t>
            </a:r>
            <a:r>
              <a:rPr sz="1050" spc="-48"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C</a:t>
            </a:r>
            <a:r>
              <a:rPr sz="1050" spc="10" dirty="0">
                <a:solidFill>
                  <a:srgbClr val="6A5E4A"/>
                </a:solidFill>
                <a:latin typeface="Ubuntu" panose="020B0504030602030204" pitchFamily="34" charset="0"/>
                <a:cs typeface="Trebuchet MS"/>
              </a:rPr>
              <a:t>ovid19.</a:t>
            </a:r>
            <a:r>
              <a:rPr sz="1050" spc="-48"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C</a:t>
            </a:r>
            <a:r>
              <a:rPr sz="1050" spc="6" dirty="0">
                <a:solidFill>
                  <a:srgbClr val="6A5E4A"/>
                </a:solidFill>
                <a:latin typeface="Ubuntu" panose="020B0504030602030204" pitchFamily="34" charset="0"/>
                <a:cs typeface="Trebuchet MS"/>
              </a:rPr>
              <a:t>ontinua</a:t>
            </a:r>
            <a:r>
              <a:rPr sz="1050" spc="-48"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il  </a:t>
            </a:r>
            <a:r>
              <a:rPr sz="1050" spc="3" dirty="0">
                <a:solidFill>
                  <a:srgbClr val="6A5E4A"/>
                </a:solidFill>
                <a:latin typeface="Ubuntu" panose="020B0504030602030204" pitchFamily="34" charset="0"/>
                <a:cs typeface="Trebuchet MS"/>
              </a:rPr>
              <a:t>lavoro</a:t>
            </a:r>
            <a:r>
              <a:rPr sz="1050" spc="-45" dirty="0">
                <a:solidFill>
                  <a:srgbClr val="6A5E4A"/>
                </a:solidFill>
                <a:latin typeface="Ubuntu" panose="020B0504030602030204" pitchFamily="34" charset="0"/>
                <a:cs typeface="Trebuchet MS"/>
              </a:rPr>
              <a:t> </a:t>
            </a:r>
            <a:r>
              <a:rPr sz="1050" spc="10" dirty="0">
                <a:solidFill>
                  <a:srgbClr val="6A5E4A"/>
                </a:solidFill>
                <a:latin typeface="Ubuntu" panose="020B0504030602030204" pitchFamily="34" charset="0"/>
                <a:cs typeface="Trebuchet MS"/>
              </a:rPr>
              <a:t>di</a:t>
            </a:r>
            <a:r>
              <a:rPr sz="1050" spc="-48" dirty="0">
                <a:solidFill>
                  <a:srgbClr val="6A5E4A"/>
                </a:solidFill>
                <a:latin typeface="Ubuntu" panose="020B0504030602030204" pitchFamily="34" charset="0"/>
                <a:cs typeface="Trebuchet MS"/>
              </a:rPr>
              <a:t> </a:t>
            </a:r>
            <a:r>
              <a:rPr sz="1050" spc="-13" dirty="0">
                <a:solidFill>
                  <a:srgbClr val="6A5E4A"/>
                </a:solidFill>
                <a:latin typeface="Ubuntu" panose="020B0504030602030204" pitchFamily="34" charset="0"/>
                <a:cs typeface="Trebuchet MS"/>
              </a:rPr>
              <a:t>tutti</a:t>
            </a:r>
            <a:r>
              <a:rPr sz="1050" spc="-45" dirty="0">
                <a:solidFill>
                  <a:srgbClr val="6A5E4A"/>
                </a:solidFill>
                <a:latin typeface="Ubuntu" panose="020B0504030602030204" pitchFamily="34" charset="0"/>
                <a:cs typeface="Trebuchet MS"/>
              </a:rPr>
              <a:t> </a:t>
            </a:r>
            <a:r>
              <a:rPr sz="1050" spc="3" dirty="0">
                <a:solidFill>
                  <a:srgbClr val="6A5E4A"/>
                </a:solidFill>
                <a:latin typeface="Ubuntu" panose="020B0504030602030204" pitchFamily="34" charset="0"/>
                <a:cs typeface="Trebuchet MS"/>
              </a:rPr>
              <a:t>per</a:t>
            </a:r>
            <a:r>
              <a:rPr sz="1050" spc="-45" dirty="0">
                <a:solidFill>
                  <a:srgbClr val="6A5E4A"/>
                </a:solidFill>
                <a:latin typeface="Ubuntu" panose="020B0504030602030204" pitchFamily="34" charset="0"/>
                <a:cs typeface="Trebuchet MS"/>
              </a:rPr>
              <a:t> </a:t>
            </a:r>
            <a:r>
              <a:rPr sz="1050" spc="-3" dirty="0">
                <a:solidFill>
                  <a:srgbClr val="6A5E4A"/>
                </a:solidFill>
                <a:latin typeface="Ubuntu" panose="020B0504030602030204" pitchFamily="34" charset="0"/>
                <a:cs typeface="Trebuchet MS"/>
              </a:rPr>
              <a:t>garantire</a:t>
            </a:r>
            <a:r>
              <a:rPr sz="1050" spc="-45"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i</a:t>
            </a:r>
            <a:r>
              <a:rPr sz="1050" spc="-45"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servizi</a:t>
            </a:r>
            <a:r>
              <a:rPr sz="1050" spc="-45" dirty="0">
                <a:solidFill>
                  <a:srgbClr val="6A5E4A"/>
                </a:solidFill>
                <a:latin typeface="Ubuntu" panose="020B0504030602030204" pitchFamily="34" charset="0"/>
                <a:cs typeface="Trebuchet MS"/>
              </a:rPr>
              <a:t> </a:t>
            </a:r>
            <a:r>
              <a:rPr sz="1050" spc="10" dirty="0">
                <a:solidFill>
                  <a:srgbClr val="6A5E4A"/>
                </a:solidFill>
                <a:latin typeface="Ubuntu" panose="020B0504030602030204" pitchFamily="34" charset="0"/>
                <a:cs typeface="Trebuchet MS"/>
              </a:rPr>
              <a:t>di</a:t>
            </a:r>
            <a:r>
              <a:rPr sz="1050" spc="-45"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Banco</a:t>
            </a:r>
            <a:r>
              <a:rPr sz="1050" spc="-45" dirty="0">
                <a:solidFill>
                  <a:srgbClr val="6A5E4A"/>
                </a:solidFill>
                <a:latin typeface="Ubuntu" panose="020B0504030602030204" pitchFamily="34" charset="0"/>
                <a:cs typeface="Trebuchet MS"/>
              </a:rPr>
              <a:t> </a:t>
            </a:r>
            <a:r>
              <a:rPr sz="1050" dirty="0">
                <a:solidFill>
                  <a:srgbClr val="6A5E4A"/>
                </a:solidFill>
                <a:latin typeface="Ubuntu" panose="020B0504030602030204" pitchFamily="34" charset="0"/>
                <a:cs typeface="Trebuchet MS"/>
              </a:rPr>
              <a:t>Alimentare </a:t>
            </a:r>
            <a:r>
              <a:rPr sz="1050" spc="-202" dirty="0">
                <a:solidFill>
                  <a:srgbClr val="6A5E4A"/>
                </a:solidFill>
                <a:latin typeface="Ubuntu" panose="020B0504030602030204" pitchFamily="34" charset="0"/>
                <a:cs typeface="Trebuchet MS"/>
              </a:rPr>
              <a:t> </a:t>
            </a:r>
            <a:r>
              <a:rPr sz="1050" spc="6" dirty="0">
                <a:solidFill>
                  <a:srgbClr val="6A5E4A"/>
                </a:solidFill>
                <a:latin typeface="Ubuntu" panose="020B0504030602030204" pitchFamily="34" charset="0"/>
                <a:cs typeface="Trebuchet MS"/>
              </a:rPr>
              <a:t>con </a:t>
            </a:r>
            <a:r>
              <a:rPr sz="1050" spc="3" dirty="0">
                <a:solidFill>
                  <a:srgbClr val="6A5E4A"/>
                </a:solidFill>
                <a:latin typeface="Ubuntu" panose="020B0504030602030204" pitchFamily="34" charset="0"/>
                <a:cs typeface="Trebuchet MS"/>
              </a:rPr>
              <a:t>le </a:t>
            </a:r>
            <a:r>
              <a:rPr sz="1050" spc="10" dirty="0">
                <a:solidFill>
                  <a:srgbClr val="6A5E4A"/>
                </a:solidFill>
                <a:latin typeface="Ubuntu" panose="020B0504030602030204" pitchFamily="34" charset="0"/>
                <a:cs typeface="Trebuchet MS"/>
              </a:rPr>
              <a:t>dovute </a:t>
            </a:r>
            <a:r>
              <a:rPr sz="1050" spc="-3" dirty="0">
                <a:solidFill>
                  <a:srgbClr val="6A5E4A"/>
                </a:solidFill>
                <a:latin typeface="Ubuntu" panose="020B0504030602030204" pitchFamily="34" charset="0"/>
                <a:cs typeface="Trebuchet MS"/>
              </a:rPr>
              <a:t>precauzioni. </a:t>
            </a:r>
            <a:endParaRPr sz="1050" dirty="0">
              <a:latin typeface="Ubuntu" panose="020B0504030602030204" pitchFamily="34" charset="0"/>
              <a:cs typeface="Trebuchet MS"/>
            </a:endParaRPr>
          </a:p>
        </p:txBody>
      </p:sp>
      <p:sp>
        <p:nvSpPr>
          <p:cNvPr id="21" name="object 21"/>
          <p:cNvSpPr/>
          <p:nvPr/>
        </p:nvSpPr>
        <p:spPr>
          <a:xfrm>
            <a:off x="1424009" y="1290913"/>
            <a:ext cx="337199" cy="337198"/>
          </a:xfrm>
          <a:custGeom>
            <a:avLst/>
            <a:gdLst/>
            <a:ahLst/>
            <a:cxnLst/>
            <a:rect l="l" t="t" r="r" b="b"/>
            <a:pathLst>
              <a:path w="525780" h="525780">
                <a:moveTo>
                  <a:pt x="262763" y="0"/>
                </a:move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close/>
              </a:path>
            </a:pathLst>
          </a:custGeom>
          <a:solidFill>
            <a:srgbClr val="EDDDC5"/>
          </a:solidFill>
        </p:spPr>
        <p:txBody>
          <a:bodyPr wrap="square" lIns="0" tIns="0" rIns="0" bIns="0" rtlCol="0"/>
          <a:lstStyle/>
          <a:p>
            <a:endParaRPr sz="1154"/>
          </a:p>
        </p:txBody>
      </p:sp>
      <p:sp>
        <p:nvSpPr>
          <p:cNvPr id="22" name="object 22"/>
          <p:cNvSpPr txBox="1"/>
          <p:nvPr/>
        </p:nvSpPr>
        <p:spPr>
          <a:xfrm>
            <a:off x="1481484" y="1250515"/>
            <a:ext cx="222356" cy="116716"/>
          </a:xfrm>
          <a:prstGeom prst="rect">
            <a:avLst/>
          </a:prstGeom>
        </p:spPr>
        <p:txBody>
          <a:bodyPr vert="horz" wrap="square" lIns="0" tIns="8145" rIns="0" bIns="0" rtlCol="0">
            <a:spAutoFit/>
          </a:bodyPr>
          <a:lstStyle/>
          <a:p>
            <a:pPr marL="8145">
              <a:spcBef>
                <a:spcPts val="64"/>
              </a:spcBef>
            </a:pPr>
            <a:r>
              <a:rPr lang="it-IT" sz="705" b="1" spc="-10" dirty="0">
                <a:solidFill>
                  <a:srgbClr val="6A5E4A"/>
                </a:solidFill>
                <a:latin typeface="Trebuchet MS"/>
                <a:cs typeface="Trebuchet MS"/>
              </a:rPr>
              <a:t>2009</a:t>
            </a:r>
            <a:endParaRPr sz="705" dirty="0">
              <a:latin typeface="Trebuchet MS"/>
              <a:cs typeface="Trebuchet MS"/>
            </a:endParaRPr>
          </a:p>
        </p:txBody>
      </p:sp>
      <p:sp>
        <p:nvSpPr>
          <p:cNvPr id="24" name="object 24"/>
          <p:cNvSpPr/>
          <p:nvPr/>
        </p:nvSpPr>
        <p:spPr>
          <a:xfrm>
            <a:off x="1413724" y="1130823"/>
            <a:ext cx="337198" cy="337199"/>
          </a:xfrm>
          <a:custGeom>
            <a:avLst/>
            <a:gdLst/>
            <a:ahLst/>
            <a:cxnLst/>
            <a:rect l="l" t="t" r="r" b="b"/>
            <a:pathLst>
              <a:path w="525780" h="525780">
                <a:moveTo>
                  <a:pt x="262763" y="525526"/>
                </a:move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close/>
              </a:path>
            </a:pathLst>
          </a:custGeom>
          <a:ln w="101600">
            <a:solidFill>
              <a:srgbClr val="FEEEDE"/>
            </a:solidFill>
          </a:ln>
        </p:spPr>
        <p:txBody>
          <a:bodyPr wrap="square" lIns="0" tIns="0" rIns="0" bIns="0" rtlCol="0"/>
          <a:lstStyle/>
          <a:p>
            <a:endParaRPr sz="1154"/>
          </a:p>
        </p:txBody>
      </p:sp>
      <p:sp>
        <p:nvSpPr>
          <p:cNvPr id="29" name="object 29"/>
          <p:cNvSpPr/>
          <p:nvPr/>
        </p:nvSpPr>
        <p:spPr>
          <a:xfrm>
            <a:off x="1436358" y="3332360"/>
            <a:ext cx="337199" cy="337199"/>
          </a:xfrm>
          <a:custGeom>
            <a:avLst/>
            <a:gdLst/>
            <a:ahLst/>
            <a:cxnLst/>
            <a:rect l="l" t="t" r="r" b="b"/>
            <a:pathLst>
              <a:path w="525780" h="525779">
                <a:moveTo>
                  <a:pt x="262763" y="0"/>
                </a:move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close/>
              </a:path>
            </a:pathLst>
          </a:custGeom>
          <a:solidFill>
            <a:srgbClr val="EDDDC5"/>
          </a:solidFill>
        </p:spPr>
        <p:txBody>
          <a:bodyPr wrap="square" lIns="0" tIns="0" rIns="0" bIns="0" rtlCol="0"/>
          <a:lstStyle/>
          <a:p>
            <a:endParaRPr sz="1154"/>
          </a:p>
        </p:txBody>
      </p:sp>
      <p:sp>
        <p:nvSpPr>
          <p:cNvPr id="30" name="object 30"/>
          <p:cNvSpPr txBox="1"/>
          <p:nvPr/>
        </p:nvSpPr>
        <p:spPr>
          <a:xfrm>
            <a:off x="1450428" y="3231594"/>
            <a:ext cx="222356" cy="116716"/>
          </a:xfrm>
          <a:prstGeom prst="rect">
            <a:avLst/>
          </a:prstGeom>
        </p:spPr>
        <p:txBody>
          <a:bodyPr vert="horz" wrap="square" lIns="0" tIns="8145" rIns="0" bIns="0" rtlCol="0">
            <a:spAutoFit/>
          </a:bodyPr>
          <a:lstStyle/>
          <a:p>
            <a:pPr marL="8145">
              <a:spcBef>
                <a:spcPts val="64"/>
              </a:spcBef>
            </a:pPr>
            <a:r>
              <a:rPr sz="705" b="1" spc="-10" dirty="0">
                <a:solidFill>
                  <a:srgbClr val="6A5E4A"/>
                </a:solidFill>
                <a:latin typeface="Trebuchet MS"/>
                <a:cs typeface="Trebuchet MS"/>
              </a:rPr>
              <a:t>2016</a:t>
            </a:r>
            <a:endParaRPr sz="705" dirty="0">
              <a:latin typeface="Trebuchet MS"/>
              <a:cs typeface="Trebuchet MS"/>
            </a:endParaRPr>
          </a:p>
        </p:txBody>
      </p:sp>
      <p:grpSp>
        <p:nvGrpSpPr>
          <p:cNvPr id="31" name="object 31"/>
          <p:cNvGrpSpPr/>
          <p:nvPr/>
        </p:nvGrpSpPr>
        <p:grpSpPr>
          <a:xfrm>
            <a:off x="1348775" y="3091128"/>
            <a:ext cx="402358" cy="1654228"/>
            <a:chOff x="1080698" y="5210450"/>
            <a:chExt cx="627380" cy="2579370"/>
          </a:xfrm>
        </p:grpSpPr>
        <p:sp>
          <p:nvSpPr>
            <p:cNvPr id="32" name="object 32"/>
            <p:cNvSpPr/>
            <p:nvPr/>
          </p:nvSpPr>
          <p:spPr>
            <a:xfrm>
              <a:off x="1131498" y="5261250"/>
              <a:ext cx="525780" cy="525780"/>
            </a:xfrm>
            <a:custGeom>
              <a:avLst/>
              <a:gdLst/>
              <a:ahLst/>
              <a:cxnLst/>
              <a:rect l="l" t="t" r="r" b="b"/>
              <a:pathLst>
                <a:path w="525780" h="525779">
                  <a:moveTo>
                    <a:pt x="262763" y="525526"/>
                  </a:move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close/>
                </a:path>
              </a:pathLst>
            </a:custGeom>
            <a:ln w="101600">
              <a:solidFill>
                <a:srgbClr val="FEEEDE"/>
              </a:solidFill>
            </a:ln>
          </p:spPr>
          <p:txBody>
            <a:bodyPr wrap="square" lIns="0" tIns="0" rIns="0" bIns="0" rtlCol="0"/>
            <a:lstStyle/>
            <a:p>
              <a:endParaRPr sz="1154"/>
            </a:p>
          </p:txBody>
        </p:sp>
        <p:sp>
          <p:nvSpPr>
            <p:cNvPr id="33" name="object 33"/>
            <p:cNvSpPr/>
            <p:nvPr/>
          </p:nvSpPr>
          <p:spPr>
            <a:xfrm>
              <a:off x="1131498" y="7263963"/>
              <a:ext cx="525780" cy="525780"/>
            </a:xfrm>
            <a:custGeom>
              <a:avLst/>
              <a:gdLst/>
              <a:ahLst/>
              <a:cxnLst/>
              <a:rect l="l" t="t" r="r" b="b"/>
              <a:pathLst>
                <a:path w="525780" h="525779">
                  <a:moveTo>
                    <a:pt x="262763" y="0"/>
                  </a:move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close/>
                </a:path>
              </a:pathLst>
            </a:custGeom>
            <a:solidFill>
              <a:srgbClr val="EDDDC5"/>
            </a:solidFill>
          </p:spPr>
          <p:txBody>
            <a:bodyPr wrap="square" lIns="0" tIns="0" rIns="0" bIns="0" rtlCol="0"/>
            <a:lstStyle/>
            <a:p>
              <a:endParaRPr sz="1154"/>
            </a:p>
          </p:txBody>
        </p:sp>
      </p:grpSp>
      <p:sp>
        <p:nvSpPr>
          <p:cNvPr id="34" name="object 34"/>
          <p:cNvSpPr txBox="1"/>
          <p:nvPr/>
        </p:nvSpPr>
        <p:spPr>
          <a:xfrm>
            <a:off x="1463741" y="5556910"/>
            <a:ext cx="222356" cy="116716"/>
          </a:xfrm>
          <a:prstGeom prst="rect">
            <a:avLst/>
          </a:prstGeom>
        </p:spPr>
        <p:txBody>
          <a:bodyPr vert="horz" wrap="square" lIns="0" tIns="8145" rIns="0" bIns="0" rtlCol="0">
            <a:spAutoFit/>
          </a:bodyPr>
          <a:lstStyle/>
          <a:p>
            <a:pPr marL="8145">
              <a:spcBef>
                <a:spcPts val="64"/>
              </a:spcBef>
            </a:pPr>
            <a:r>
              <a:rPr sz="705" b="1" spc="-10" dirty="0">
                <a:solidFill>
                  <a:srgbClr val="6A5E4A"/>
                </a:solidFill>
                <a:latin typeface="Trebuchet MS"/>
                <a:cs typeface="Trebuchet MS"/>
              </a:rPr>
              <a:t>2019</a:t>
            </a:r>
            <a:endParaRPr sz="705" dirty="0">
              <a:latin typeface="Trebuchet MS"/>
              <a:cs typeface="Trebuchet MS"/>
            </a:endParaRPr>
          </a:p>
        </p:txBody>
      </p:sp>
      <p:sp>
        <p:nvSpPr>
          <p:cNvPr id="36" name="object 36"/>
          <p:cNvSpPr/>
          <p:nvPr/>
        </p:nvSpPr>
        <p:spPr>
          <a:xfrm>
            <a:off x="1387575" y="5462324"/>
            <a:ext cx="337199" cy="316207"/>
          </a:xfrm>
          <a:custGeom>
            <a:avLst/>
            <a:gdLst/>
            <a:ahLst/>
            <a:cxnLst/>
            <a:rect l="l" t="t" r="r" b="b"/>
            <a:pathLst>
              <a:path w="525780" h="525779">
                <a:moveTo>
                  <a:pt x="262763" y="525526"/>
                </a:move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close/>
              </a:path>
            </a:pathLst>
          </a:custGeom>
          <a:ln w="101600">
            <a:solidFill>
              <a:srgbClr val="FEEEDE"/>
            </a:solidFill>
          </a:ln>
        </p:spPr>
        <p:txBody>
          <a:bodyPr wrap="square" lIns="0" tIns="0" rIns="0" bIns="0" rtlCol="0"/>
          <a:lstStyle/>
          <a:p>
            <a:endParaRPr sz="1154"/>
          </a:p>
        </p:txBody>
      </p:sp>
      <p:sp>
        <p:nvSpPr>
          <p:cNvPr id="42" name="object 42"/>
          <p:cNvSpPr txBox="1"/>
          <p:nvPr/>
        </p:nvSpPr>
        <p:spPr>
          <a:xfrm>
            <a:off x="1428534" y="4022460"/>
            <a:ext cx="222356" cy="116716"/>
          </a:xfrm>
          <a:prstGeom prst="rect">
            <a:avLst/>
          </a:prstGeom>
        </p:spPr>
        <p:txBody>
          <a:bodyPr vert="horz" wrap="square" lIns="0" tIns="8145" rIns="0" bIns="0" rtlCol="0">
            <a:spAutoFit/>
          </a:bodyPr>
          <a:lstStyle/>
          <a:p>
            <a:pPr marL="8145">
              <a:spcBef>
                <a:spcPts val="64"/>
              </a:spcBef>
            </a:pPr>
            <a:r>
              <a:rPr sz="705" b="1" spc="-10" dirty="0">
                <a:solidFill>
                  <a:srgbClr val="6A5E4A"/>
                </a:solidFill>
                <a:latin typeface="Trebuchet MS"/>
                <a:cs typeface="Trebuchet MS"/>
              </a:rPr>
              <a:t>2017</a:t>
            </a:r>
            <a:endParaRPr sz="705" dirty="0">
              <a:latin typeface="Trebuchet MS"/>
              <a:cs typeface="Trebuchet MS"/>
            </a:endParaRPr>
          </a:p>
        </p:txBody>
      </p:sp>
      <p:sp>
        <p:nvSpPr>
          <p:cNvPr id="44" name="object 44"/>
          <p:cNvSpPr/>
          <p:nvPr/>
        </p:nvSpPr>
        <p:spPr>
          <a:xfrm>
            <a:off x="1377623" y="3931490"/>
            <a:ext cx="337199" cy="337199"/>
          </a:xfrm>
          <a:custGeom>
            <a:avLst/>
            <a:gdLst/>
            <a:ahLst/>
            <a:cxnLst/>
            <a:rect l="l" t="t" r="r" b="b"/>
            <a:pathLst>
              <a:path w="525780" h="525779">
                <a:moveTo>
                  <a:pt x="262763" y="525526"/>
                </a:move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close/>
              </a:path>
            </a:pathLst>
          </a:custGeom>
          <a:ln w="101600">
            <a:solidFill>
              <a:srgbClr val="FEEEDE"/>
            </a:solidFill>
          </a:ln>
        </p:spPr>
        <p:txBody>
          <a:bodyPr wrap="square" lIns="0" tIns="0" rIns="0" bIns="0" rtlCol="0"/>
          <a:lstStyle/>
          <a:p>
            <a:endParaRPr sz="1154"/>
          </a:p>
        </p:txBody>
      </p:sp>
      <p:sp>
        <p:nvSpPr>
          <p:cNvPr id="46" name="object 46"/>
          <p:cNvSpPr txBox="1"/>
          <p:nvPr/>
        </p:nvSpPr>
        <p:spPr>
          <a:xfrm>
            <a:off x="1440475" y="6132109"/>
            <a:ext cx="222356" cy="116716"/>
          </a:xfrm>
          <a:prstGeom prst="rect">
            <a:avLst/>
          </a:prstGeom>
        </p:spPr>
        <p:txBody>
          <a:bodyPr vert="horz" wrap="square" lIns="0" tIns="8145" rIns="0" bIns="0" rtlCol="0">
            <a:spAutoFit/>
          </a:bodyPr>
          <a:lstStyle/>
          <a:p>
            <a:pPr marL="8145">
              <a:spcBef>
                <a:spcPts val="64"/>
              </a:spcBef>
            </a:pPr>
            <a:r>
              <a:rPr sz="705" b="1" spc="-10" dirty="0">
                <a:solidFill>
                  <a:srgbClr val="6A5E4A"/>
                </a:solidFill>
                <a:latin typeface="Trebuchet MS"/>
                <a:cs typeface="Trebuchet MS"/>
              </a:rPr>
              <a:t>2020</a:t>
            </a:r>
            <a:endParaRPr sz="705" dirty="0">
              <a:latin typeface="Trebuchet MS"/>
              <a:cs typeface="Trebuchet MS"/>
            </a:endParaRPr>
          </a:p>
        </p:txBody>
      </p:sp>
      <p:sp>
        <p:nvSpPr>
          <p:cNvPr id="48" name="object 48"/>
          <p:cNvSpPr/>
          <p:nvPr/>
        </p:nvSpPr>
        <p:spPr>
          <a:xfrm>
            <a:off x="1377624" y="6056665"/>
            <a:ext cx="337198" cy="337199"/>
          </a:xfrm>
          <a:custGeom>
            <a:avLst/>
            <a:gdLst/>
            <a:ahLst/>
            <a:cxnLst/>
            <a:rect l="l" t="t" r="r" b="b"/>
            <a:pathLst>
              <a:path w="525780" h="525779">
                <a:moveTo>
                  <a:pt x="262763" y="525525"/>
                </a:move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5"/>
                </a:lnTo>
                <a:close/>
              </a:path>
            </a:pathLst>
          </a:custGeom>
          <a:ln w="101600">
            <a:solidFill>
              <a:srgbClr val="FEEEDE"/>
            </a:solidFill>
          </a:ln>
        </p:spPr>
        <p:txBody>
          <a:bodyPr wrap="square" lIns="0" tIns="0" rIns="0" bIns="0" rtlCol="0"/>
          <a:lstStyle/>
          <a:p>
            <a:endParaRPr sz="1154"/>
          </a:p>
        </p:txBody>
      </p:sp>
      <p:sp>
        <p:nvSpPr>
          <p:cNvPr id="50" name="object 50"/>
          <p:cNvSpPr txBox="1"/>
          <p:nvPr/>
        </p:nvSpPr>
        <p:spPr>
          <a:xfrm>
            <a:off x="1444997" y="2293773"/>
            <a:ext cx="222356" cy="116716"/>
          </a:xfrm>
          <a:prstGeom prst="rect">
            <a:avLst/>
          </a:prstGeom>
        </p:spPr>
        <p:txBody>
          <a:bodyPr vert="horz" wrap="square" lIns="0" tIns="8145" rIns="0" bIns="0" rtlCol="0">
            <a:spAutoFit/>
          </a:bodyPr>
          <a:lstStyle/>
          <a:p>
            <a:pPr marL="8145">
              <a:spcBef>
                <a:spcPts val="64"/>
              </a:spcBef>
            </a:pPr>
            <a:r>
              <a:rPr sz="705" b="1" spc="-10" dirty="0">
                <a:solidFill>
                  <a:srgbClr val="6A5E4A"/>
                </a:solidFill>
                <a:latin typeface="Trebuchet MS"/>
                <a:cs typeface="Trebuchet MS"/>
              </a:rPr>
              <a:t>2015</a:t>
            </a:r>
            <a:endParaRPr sz="705" dirty="0">
              <a:latin typeface="Trebuchet MS"/>
              <a:cs typeface="Trebuchet MS"/>
            </a:endParaRPr>
          </a:p>
        </p:txBody>
      </p:sp>
      <p:sp>
        <p:nvSpPr>
          <p:cNvPr id="52" name="object 52"/>
          <p:cNvSpPr/>
          <p:nvPr/>
        </p:nvSpPr>
        <p:spPr>
          <a:xfrm>
            <a:off x="1377623" y="2182813"/>
            <a:ext cx="337199" cy="337199"/>
          </a:xfrm>
          <a:custGeom>
            <a:avLst/>
            <a:gdLst/>
            <a:ahLst/>
            <a:cxnLst/>
            <a:rect l="l" t="t" r="r" b="b"/>
            <a:pathLst>
              <a:path w="525780" h="525779">
                <a:moveTo>
                  <a:pt x="262763" y="525526"/>
                </a:move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close/>
              </a:path>
            </a:pathLst>
          </a:custGeom>
          <a:ln w="101600">
            <a:solidFill>
              <a:srgbClr val="FEEEDE"/>
            </a:solidFill>
          </a:ln>
        </p:spPr>
        <p:txBody>
          <a:bodyPr wrap="square" lIns="0" tIns="0" rIns="0" bIns="0" rtlCol="0"/>
          <a:lstStyle/>
          <a:p>
            <a:endParaRPr sz="1154"/>
          </a:p>
        </p:txBody>
      </p:sp>
      <p:sp>
        <p:nvSpPr>
          <p:cNvPr id="54" name="object 54"/>
          <p:cNvSpPr txBox="1"/>
          <p:nvPr/>
        </p:nvSpPr>
        <p:spPr>
          <a:xfrm>
            <a:off x="1463741" y="4820751"/>
            <a:ext cx="222356" cy="116716"/>
          </a:xfrm>
          <a:prstGeom prst="rect">
            <a:avLst/>
          </a:prstGeom>
        </p:spPr>
        <p:txBody>
          <a:bodyPr vert="horz" wrap="square" lIns="0" tIns="8145" rIns="0" bIns="0" rtlCol="0">
            <a:spAutoFit/>
          </a:bodyPr>
          <a:lstStyle/>
          <a:p>
            <a:pPr marL="8145">
              <a:spcBef>
                <a:spcPts val="64"/>
              </a:spcBef>
            </a:pPr>
            <a:r>
              <a:rPr sz="705" b="1" spc="-10" dirty="0">
                <a:solidFill>
                  <a:srgbClr val="6A5E4A"/>
                </a:solidFill>
                <a:latin typeface="Trebuchet MS"/>
                <a:cs typeface="Trebuchet MS"/>
              </a:rPr>
              <a:t>2018</a:t>
            </a:r>
            <a:endParaRPr sz="705" dirty="0">
              <a:latin typeface="Trebuchet MS"/>
              <a:cs typeface="Trebuchet MS"/>
            </a:endParaRPr>
          </a:p>
        </p:txBody>
      </p:sp>
      <p:sp>
        <p:nvSpPr>
          <p:cNvPr id="56" name="object 56"/>
          <p:cNvSpPr/>
          <p:nvPr/>
        </p:nvSpPr>
        <p:spPr>
          <a:xfrm>
            <a:off x="1406320" y="4705990"/>
            <a:ext cx="337199" cy="337199"/>
          </a:xfrm>
          <a:custGeom>
            <a:avLst/>
            <a:gdLst/>
            <a:ahLst/>
            <a:cxnLst/>
            <a:rect l="l" t="t" r="r" b="b"/>
            <a:pathLst>
              <a:path w="525780" h="525779">
                <a:moveTo>
                  <a:pt x="262763" y="525525"/>
                </a:move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5"/>
                </a:lnTo>
                <a:close/>
              </a:path>
            </a:pathLst>
          </a:custGeom>
          <a:ln w="101600">
            <a:solidFill>
              <a:srgbClr val="FEEEDE"/>
            </a:solidFill>
          </a:ln>
        </p:spPr>
        <p:txBody>
          <a:bodyPr wrap="square" lIns="0" tIns="0" rIns="0" bIns="0" rtlCol="0"/>
          <a:lstStyle/>
          <a:p>
            <a:endParaRPr sz="1154"/>
          </a:p>
        </p:txBody>
      </p:sp>
      <p:sp>
        <p:nvSpPr>
          <p:cNvPr id="62" name="object 62"/>
          <p:cNvSpPr txBox="1"/>
          <p:nvPr/>
        </p:nvSpPr>
        <p:spPr>
          <a:xfrm>
            <a:off x="1450428" y="457180"/>
            <a:ext cx="222356" cy="116716"/>
          </a:xfrm>
          <a:prstGeom prst="rect">
            <a:avLst/>
          </a:prstGeom>
        </p:spPr>
        <p:txBody>
          <a:bodyPr vert="horz" wrap="square" lIns="0" tIns="8145" rIns="0" bIns="0" rtlCol="0">
            <a:spAutoFit/>
          </a:bodyPr>
          <a:lstStyle/>
          <a:p>
            <a:pPr marL="8145">
              <a:spcBef>
                <a:spcPts val="64"/>
              </a:spcBef>
            </a:pPr>
            <a:r>
              <a:rPr sz="705" b="1" spc="-10" dirty="0">
                <a:solidFill>
                  <a:srgbClr val="6A5E4A"/>
                </a:solidFill>
                <a:latin typeface="Trebuchet MS"/>
                <a:cs typeface="Trebuchet MS"/>
              </a:rPr>
              <a:t>2003</a:t>
            </a:r>
            <a:endParaRPr sz="705" dirty="0">
              <a:latin typeface="Trebuchet MS"/>
              <a:cs typeface="Trebuchet MS"/>
            </a:endParaRPr>
          </a:p>
        </p:txBody>
      </p:sp>
      <p:sp>
        <p:nvSpPr>
          <p:cNvPr id="64" name="object 64"/>
          <p:cNvSpPr/>
          <p:nvPr/>
        </p:nvSpPr>
        <p:spPr>
          <a:xfrm>
            <a:off x="1381986" y="382652"/>
            <a:ext cx="337199" cy="337198"/>
          </a:xfrm>
          <a:custGeom>
            <a:avLst/>
            <a:gdLst/>
            <a:ahLst/>
            <a:cxnLst/>
            <a:rect l="l" t="t" r="r" b="b"/>
            <a:pathLst>
              <a:path w="525780" h="525780">
                <a:moveTo>
                  <a:pt x="262763" y="525526"/>
                </a:moveTo>
                <a:lnTo>
                  <a:pt x="309932" y="521285"/>
                </a:lnTo>
                <a:lnTo>
                  <a:pt x="354353" y="509060"/>
                </a:lnTo>
                <a:lnTo>
                  <a:pt x="395278" y="489600"/>
                </a:lnTo>
                <a:lnTo>
                  <a:pt x="431959" y="463653"/>
                </a:lnTo>
                <a:lnTo>
                  <a:pt x="463648" y="431964"/>
                </a:lnTo>
                <a:lnTo>
                  <a:pt x="489598" y="395284"/>
                </a:lnTo>
                <a:lnTo>
                  <a:pt x="509059" y="354358"/>
                </a:lnTo>
                <a:lnTo>
                  <a:pt x="521284" y="309935"/>
                </a:lnTo>
                <a:lnTo>
                  <a:pt x="525526" y="262762"/>
                </a:lnTo>
                <a:lnTo>
                  <a:pt x="521284" y="215590"/>
                </a:lnTo>
                <a:lnTo>
                  <a:pt x="509059" y="171167"/>
                </a:lnTo>
                <a:lnTo>
                  <a:pt x="489598" y="130241"/>
                </a:lnTo>
                <a:lnTo>
                  <a:pt x="463648" y="93561"/>
                </a:lnTo>
                <a:lnTo>
                  <a:pt x="431959" y="61872"/>
                </a:lnTo>
                <a:lnTo>
                  <a:pt x="395278" y="35925"/>
                </a:lnTo>
                <a:lnTo>
                  <a:pt x="354353" y="16465"/>
                </a:lnTo>
                <a:lnTo>
                  <a:pt x="309932" y="4240"/>
                </a:lnTo>
                <a:lnTo>
                  <a:pt x="262763" y="0"/>
                </a:lnTo>
                <a:lnTo>
                  <a:pt x="215593" y="4240"/>
                </a:lnTo>
                <a:lnTo>
                  <a:pt x="171172" y="16465"/>
                </a:lnTo>
                <a:lnTo>
                  <a:pt x="130247" y="35925"/>
                </a:lnTo>
                <a:lnTo>
                  <a:pt x="93566" y="61872"/>
                </a:lnTo>
                <a:lnTo>
                  <a:pt x="61877" y="93561"/>
                </a:lnTo>
                <a:lnTo>
                  <a:pt x="35927" y="130241"/>
                </a:lnTo>
                <a:lnTo>
                  <a:pt x="16466" y="171167"/>
                </a:lnTo>
                <a:lnTo>
                  <a:pt x="4241" y="215590"/>
                </a:lnTo>
                <a:lnTo>
                  <a:pt x="0" y="262762"/>
                </a:lnTo>
                <a:lnTo>
                  <a:pt x="4241" y="309935"/>
                </a:lnTo>
                <a:lnTo>
                  <a:pt x="16466" y="354358"/>
                </a:lnTo>
                <a:lnTo>
                  <a:pt x="35927" y="395284"/>
                </a:lnTo>
                <a:lnTo>
                  <a:pt x="61877" y="431964"/>
                </a:lnTo>
                <a:lnTo>
                  <a:pt x="93566" y="463653"/>
                </a:lnTo>
                <a:lnTo>
                  <a:pt x="130247" y="489600"/>
                </a:lnTo>
                <a:lnTo>
                  <a:pt x="171172" y="509060"/>
                </a:lnTo>
                <a:lnTo>
                  <a:pt x="215593" y="521285"/>
                </a:lnTo>
                <a:lnTo>
                  <a:pt x="262763" y="525526"/>
                </a:lnTo>
                <a:close/>
              </a:path>
            </a:pathLst>
          </a:custGeom>
          <a:ln w="101600">
            <a:solidFill>
              <a:srgbClr val="FEEEDE"/>
            </a:solidFill>
          </a:ln>
        </p:spPr>
        <p:txBody>
          <a:bodyPr wrap="square" lIns="0" tIns="0" rIns="0" bIns="0" rtlCol="0"/>
          <a:lstStyle/>
          <a:p>
            <a:endParaRPr sz="1154"/>
          </a:p>
        </p:txBody>
      </p:sp>
      <p:sp>
        <p:nvSpPr>
          <p:cNvPr id="2" name="object 15">
            <a:extLst>
              <a:ext uri="{FF2B5EF4-FFF2-40B4-BE49-F238E27FC236}">
                <a16:creationId xmlns:a16="http://schemas.microsoft.com/office/drawing/2014/main" id="{87BAEB6C-2A4D-14A3-A0C5-AE25E61F609B}"/>
              </a:ext>
            </a:extLst>
          </p:cNvPr>
          <p:cNvSpPr txBox="1"/>
          <p:nvPr/>
        </p:nvSpPr>
        <p:spPr>
          <a:xfrm>
            <a:off x="2357949" y="5496381"/>
            <a:ext cx="5513843" cy="177245"/>
          </a:xfrm>
          <a:prstGeom prst="rect">
            <a:avLst/>
          </a:prstGeom>
        </p:spPr>
        <p:txBody>
          <a:bodyPr vert="horz" wrap="square" lIns="0" tIns="8145" rIns="0" bIns="0" rtlCol="0">
            <a:spAutoFit/>
          </a:bodyPr>
          <a:lstStyle/>
          <a:p>
            <a:pPr marL="8145" marR="3258">
              <a:lnSpc>
                <a:spcPct val="117400"/>
              </a:lnSpc>
              <a:spcBef>
                <a:spcPts val="64"/>
              </a:spcBef>
            </a:pPr>
            <a:r>
              <a:rPr lang="it-IT" sz="1050" spc="-77" dirty="0">
                <a:solidFill>
                  <a:srgbClr val="6A5E4A"/>
                </a:solidFill>
                <a:latin typeface="Ubuntu" panose="020B0504030602030204" pitchFamily="34" charset="0"/>
                <a:cs typeface="Trebuchet MS"/>
              </a:rPr>
              <a:t>Banco  Alimentare compie trent’anni</a:t>
            </a:r>
            <a:endParaRPr sz="1050" dirty="0">
              <a:latin typeface="Ubuntu" panose="020B0504030602030204" pitchFamily="34" charset="0"/>
              <a:cs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C80F61-C242-966A-E099-D2E70373366A}"/>
              </a:ext>
            </a:extLst>
          </p:cNvPr>
          <p:cNvSpPr>
            <a:spLocks noGrp="1"/>
          </p:cNvSpPr>
          <p:nvPr>
            <p:ph type="title"/>
          </p:nvPr>
        </p:nvSpPr>
        <p:spPr>
          <a:xfrm>
            <a:off x="604299" y="750415"/>
            <a:ext cx="10515600" cy="1054100"/>
          </a:xfrm>
        </p:spPr>
        <p:txBody>
          <a:bodyPr/>
          <a:lstStyle/>
          <a:p>
            <a:pPr algn="l"/>
            <a:r>
              <a:rPr lang="it-IT" sz="3600" b="1" dirty="0">
                <a:solidFill>
                  <a:srgbClr val="FFC000"/>
                </a:solidFill>
                <a:latin typeface="Ubuntu" panose="020B0504030602030204" pitchFamily="34" charset="0"/>
              </a:rPr>
              <a:t>2. UN PO’ DI STORIA/2</a:t>
            </a:r>
          </a:p>
        </p:txBody>
      </p:sp>
      <p:sp>
        <p:nvSpPr>
          <p:cNvPr id="3" name="Segnaposto contenuto 2">
            <a:extLst>
              <a:ext uri="{FF2B5EF4-FFF2-40B4-BE49-F238E27FC236}">
                <a16:creationId xmlns:a16="http://schemas.microsoft.com/office/drawing/2014/main" id="{1AD494CD-AE52-D601-B401-F7419AA89F9C}"/>
              </a:ext>
            </a:extLst>
          </p:cNvPr>
          <p:cNvSpPr>
            <a:spLocks noGrp="1"/>
          </p:cNvSpPr>
          <p:nvPr>
            <p:ph idx="1"/>
          </p:nvPr>
        </p:nvSpPr>
        <p:spPr>
          <a:xfrm>
            <a:off x="2967162" y="1925701"/>
            <a:ext cx="8547652" cy="3654834"/>
          </a:xfrm>
        </p:spPr>
        <p:txBody>
          <a:bodyPr anchor="ctr">
            <a:normAutofit fontScale="85000" lnSpcReduction="20000"/>
          </a:bodyPr>
          <a:lstStyle/>
          <a:p>
            <a:pPr marL="469900" lvl="1" indent="-277495">
              <a:lnSpc>
                <a:spcPct val="100000"/>
              </a:lnSpc>
              <a:spcBef>
                <a:spcPts val="1880"/>
              </a:spcBef>
              <a:buAutoNum type="arabicPeriod"/>
              <a:tabLst>
                <a:tab pos="470534" algn="l"/>
              </a:tabLst>
            </a:pPr>
            <a:r>
              <a:rPr lang="it-IT" sz="1600" i="1" spc="-25" dirty="0">
                <a:solidFill>
                  <a:srgbClr val="F68B1E"/>
                </a:solidFill>
                <a:cs typeface="Arial"/>
              </a:rPr>
              <a:t>La</a:t>
            </a:r>
            <a:r>
              <a:rPr lang="it-IT" sz="1600" i="1" spc="-5" dirty="0">
                <a:solidFill>
                  <a:srgbClr val="F68B1E"/>
                </a:solidFill>
                <a:cs typeface="Arial"/>
              </a:rPr>
              <a:t> storia</a:t>
            </a:r>
            <a:r>
              <a:rPr lang="it-IT" sz="1600" i="1" dirty="0">
                <a:solidFill>
                  <a:srgbClr val="F68B1E"/>
                </a:solidFill>
                <a:cs typeface="Arial"/>
              </a:rPr>
              <a:t> </a:t>
            </a:r>
            <a:r>
              <a:rPr lang="it-IT" sz="1600" i="1" spc="20" dirty="0">
                <a:solidFill>
                  <a:srgbClr val="F68B1E"/>
                </a:solidFill>
                <a:cs typeface="Arial"/>
              </a:rPr>
              <a:t>di</a:t>
            </a:r>
            <a:r>
              <a:rPr lang="it-IT" sz="1600" i="1" spc="-5" dirty="0">
                <a:solidFill>
                  <a:srgbClr val="F68B1E"/>
                </a:solidFill>
                <a:cs typeface="Arial"/>
              </a:rPr>
              <a:t> </a:t>
            </a:r>
            <a:r>
              <a:rPr lang="it-IT" sz="1600" i="1" spc="-15" dirty="0">
                <a:solidFill>
                  <a:srgbClr val="F68B1E"/>
                </a:solidFill>
                <a:cs typeface="Arial"/>
              </a:rPr>
              <a:t>BA-Puglia</a:t>
            </a:r>
            <a:r>
              <a:rPr lang="it-IT" sz="1600" i="1" dirty="0">
                <a:solidFill>
                  <a:srgbClr val="F68B1E"/>
                </a:solidFill>
                <a:cs typeface="Arial"/>
              </a:rPr>
              <a:t> </a:t>
            </a:r>
            <a:r>
              <a:rPr lang="it-IT" sz="1600" i="1" spc="10" dirty="0">
                <a:solidFill>
                  <a:srgbClr val="F68B1E"/>
                </a:solidFill>
                <a:cs typeface="Arial"/>
              </a:rPr>
              <a:t>ed</a:t>
            </a:r>
            <a:r>
              <a:rPr lang="it-IT" sz="1600" i="1" dirty="0">
                <a:solidFill>
                  <a:srgbClr val="F68B1E"/>
                </a:solidFill>
                <a:cs typeface="Arial"/>
              </a:rPr>
              <a:t> </a:t>
            </a:r>
            <a:r>
              <a:rPr lang="it-IT" sz="1600" i="1" spc="-5" dirty="0">
                <a:solidFill>
                  <a:srgbClr val="F68B1E"/>
                </a:solidFill>
                <a:cs typeface="Arial"/>
              </a:rPr>
              <a:t>il suo</a:t>
            </a:r>
            <a:r>
              <a:rPr lang="it-IT" sz="1600" i="1" dirty="0">
                <a:solidFill>
                  <a:srgbClr val="F68B1E"/>
                </a:solidFill>
                <a:cs typeface="Arial"/>
              </a:rPr>
              <a:t> </a:t>
            </a:r>
            <a:r>
              <a:rPr lang="it-IT" sz="1600" i="1" spc="20" dirty="0">
                <a:solidFill>
                  <a:srgbClr val="F68B1E"/>
                </a:solidFill>
                <a:cs typeface="Arial"/>
              </a:rPr>
              <a:t>impatto</a:t>
            </a:r>
            <a:endParaRPr lang="it-IT" sz="1600" dirty="0">
              <a:cs typeface="Arial"/>
            </a:endParaRPr>
          </a:p>
          <a:p>
            <a:pPr lvl="1">
              <a:lnSpc>
                <a:spcPct val="100000"/>
              </a:lnSpc>
              <a:spcBef>
                <a:spcPts val="20"/>
              </a:spcBef>
              <a:buClr>
                <a:srgbClr val="F68B1E"/>
              </a:buClr>
              <a:buFont typeface="Arial"/>
              <a:buAutoNum type="arabicPeriod"/>
            </a:pPr>
            <a:endParaRPr lang="it-IT" sz="1600" dirty="0">
              <a:latin typeface="Arial"/>
              <a:cs typeface="Arial"/>
            </a:endParaRPr>
          </a:p>
          <a:p>
            <a:pPr marL="13335" marR="5715" indent="179705" algn="ctr">
              <a:lnSpc>
                <a:spcPct val="150000"/>
              </a:lnSpc>
            </a:pPr>
            <a:r>
              <a:rPr lang="it-IT" sz="1600" spc="55" dirty="0">
                <a:solidFill>
                  <a:srgbClr val="231F20"/>
                </a:solidFill>
                <a:cs typeface="Trebuchet MS"/>
              </a:rPr>
              <a:t>Banco</a:t>
            </a:r>
            <a:r>
              <a:rPr lang="it-IT" sz="1600" spc="-65" dirty="0">
                <a:solidFill>
                  <a:srgbClr val="231F20"/>
                </a:solidFill>
                <a:cs typeface="Trebuchet MS"/>
              </a:rPr>
              <a:t> </a:t>
            </a:r>
            <a:r>
              <a:rPr lang="it-IT" sz="1600" spc="-30" dirty="0">
                <a:solidFill>
                  <a:srgbClr val="231F20"/>
                </a:solidFill>
                <a:cs typeface="Trebuchet MS"/>
              </a:rPr>
              <a:t>Alimentare</a:t>
            </a:r>
            <a:r>
              <a:rPr lang="it-IT" sz="1600" spc="-60" dirty="0">
                <a:solidFill>
                  <a:srgbClr val="231F20"/>
                </a:solidFill>
                <a:cs typeface="Trebuchet MS"/>
              </a:rPr>
              <a:t> </a:t>
            </a:r>
            <a:r>
              <a:rPr lang="it-IT" sz="1600" spc="-15" dirty="0">
                <a:solidFill>
                  <a:srgbClr val="231F20"/>
                </a:solidFill>
                <a:cs typeface="Trebuchet MS"/>
              </a:rPr>
              <a:t>è</a:t>
            </a:r>
            <a:r>
              <a:rPr lang="it-IT" sz="1600" spc="-60" dirty="0">
                <a:solidFill>
                  <a:srgbClr val="231F20"/>
                </a:solidFill>
                <a:cs typeface="Trebuchet MS"/>
              </a:rPr>
              <a:t> </a:t>
            </a:r>
            <a:r>
              <a:rPr lang="it-IT" sz="1600" spc="10" dirty="0">
                <a:solidFill>
                  <a:srgbClr val="231F20"/>
                </a:solidFill>
                <a:cs typeface="Trebuchet MS"/>
              </a:rPr>
              <a:t>una</a:t>
            </a:r>
            <a:r>
              <a:rPr lang="it-IT" sz="1600" spc="-65" dirty="0">
                <a:solidFill>
                  <a:srgbClr val="231F20"/>
                </a:solidFill>
                <a:cs typeface="Trebuchet MS"/>
              </a:rPr>
              <a:t> </a:t>
            </a:r>
            <a:r>
              <a:rPr lang="it-IT" sz="1600" spc="-60" dirty="0">
                <a:solidFill>
                  <a:srgbClr val="231F20"/>
                </a:solidFill>
                <a:cs typeface="Trebuchet MS"/>
              </a:rPr>
              <a:t>rete </a:t>
            </a:r>
            <a:r>
              <a:rPr lang="it-IT" sz="1600" spc="30" dirty="0">
                <a:solidFill>
                  <a:srgbClr val="231F20"/>
                </a:solidFill>
                <a:cs typeface="Trebuchet MS"/>
              </a:rPr>
              <a:t>composta</a:t>
            </a:r>
            <a:r>
              <a:rPr lang="it-IT" sz="1600" spc="-60" dirty="0">
                <a:solidFill>
                  <a:srgbClr val="231F20"/>
                </a:solidFill>
                <a:cs typeface="Trebuchet MS"/>
              </a:rPr>
              <a:t> </a:t>
            </a:r>
            <a:r>
              <a:rPr lang="it-IT" sz="1600" spc="-25" dirty="0">
                <a:solidFill>
                  <a:srgbClr val="231F20"/>
                </a:solidFill>
                <a:cs typeface="Trebuchet MS"/>
              </a:rPr>
              <a:t>dalla</a:t>
            </a:r>
            <a:r>
              <a:rPr lang="it-IT" sz="1600" spc="-65" dirty="0">
                <a:solidFill>
                  <a:srgbClr val="231F20"/>
                </a:solidFill>
                <a:cs typeface="Trebuchet MS"/>
              </a:rPr>
              <a:t> </a:t>
            </a:r>
            <a:r>
              <a:rPr lang="it-IT" sz="1600" spc="15" dirty="0">
                <a:solidFill>
                  <a:srgbClr val="231F20"/>
                </a:solidFill>
                <a:cs typeface="Trebuchet MS"/>
              </a:rPr>
              <a:t>Fondazione</a:t>
            </a:r>
            <a:r>
              <a:rPr lang="it-IT" sz="1600" spc="-60" dirty="0">
                <a:solidFill>
                  <a:srgbClr val="231F20"/>
                </a:solidFill>
                <a:cs typeface="Trebuchet MS"/>
              </a:rPr>
              <a:t> </a:t>
            </a:r>
            <a:r>
              <a:rPr lang="it-IT" sz="1600" spc="-15" dirty="0">
                <a:solidFill>
                  <a:srgbClr val="231F20"/>
                </a:solidFill>
                <a:cs typeface="Trebuchet MS"/>
              </a:rPr>
              <a:t>e</a:t>
            </a:r>
            <a:r>
              <a:rPr lang="it-IT" sz="1600" spc="-60" dirty="0">
                <a:solidFill>
                  <a:srgbClr val="231F20"/>
                </a:solidFill>
                <a:cs typeface="Trebuchet MS"/>
              </a:rPr>
              <a:t> </a:t>
            </a:r>
            <a:r>
              <a:rPr lang="it-IT" sz="1600" spc="-30" dirty="0">
                <a:solidFill>
                  <a:srgbClr val="231F20"/>
                </a:solidFill>
                <a:cs typeface="Trebuchet MS"/>
              </a:rPr>
              <a:t>dalle</a:t>
            </a:r>
            <a:r>
              <a:rPr lang="it-IT" sz="1600" spc="-65" dirty="0">
                <a:solidFill>
                  <a:srgbClr val="231F20"/>
                </a:solidFill>
                <a:cs typeface="Trebuchet MS"/>
              </a:rPr>
              <a:t> </a:t>
            </a:r>
            <a:r>
              <a:rPr lang="it-IT" sz="1600" spc="40" dirty="0">
                <a:solidFill>
                  <a:srgbClr val="231F20"/>
                </a:solidFill>
                <a:cs typeface="Trebuchet MS"/>
              </a:rPr>
              <a:t>21</a:t>
            </a:r>
            <a:r>
              <a:rPr lang="it-IT" sz="1600" spc="-60" dirty="0">
                <a:solidFill>
                  <a:srgbClr val="231F20"/>
                </a:solidFill>
                <a:cs typeface="Trebuchet MS"/>
              </a:rPr>
              <a:t> </a:t>
            </a:r>
            <a:r>
              <a:rPr lang="it-IT" sz="1600" spc="5" dirty="0">
                <a:solidFill>
                  <a:srgbClr val="231F20"/>
                </a:solidFill>
                <a:cs typeface="Trebuchet MS"/>
              </a:rPr>
              <a:t>Organizzazio</a:t>
            </a:r>
            <a:r>
              <a:rPr lang="it-IT" sz="1600" spc="-35" dirty="0">
                <a:solidFill>
                  <a:srgbClr val="231F20"/>
                </a:solidFill>
                <a:cs typeface="Trebuchet MS"/>
              </a:rPr>
              <a:t>ni</a:t>
            </a:r>
            <a:r>
              <a:rPr lang="it-IT" sz="1600" spc="-40" dirty="0">
                <a:solidFill>
                  <a:srgbClr val="231F20"/>
                </a:solidFill>
                <a:cs typeface="Trebuchet MS"/>
              </a:rPr>
              <a:t> </a:t>
            </a:r>
            <a:r>
              <a:rPr lang="it-IT" sz="1600" spc="55" dirty="0">
                <a:solidFill>
                  <a:srgbClr val="231F20"/>
                </a:solidFill>
                <a:cs typeface="Trebuchet MS"/>
              </a:rPr>
              <a:t>Banco</a:t>
            </a:r>
            <a:r>
              <a:rPr lang="it-IT" sz="1600" spc="-35" dirty="0">
                <a:solidFill>
                  <a:srgbClr val="231F20"/>
                </a:solidFill>
                <a:cs typeface="Trebuchet MS"/>
              </a:rPr>
              <a:t> </a:t>
            </a:r>
            <a:r>
              <a:rPr lang="it-IT" sz="1600" spc="-30" dirty="0">
                <a:solidFill>
                  <a:srgbClr val="231F20"/>
                </a:solidFill>
                <a:cs typeface="Trebuchet MS"/>
              </a:rPr>
              <a:t>Alimentare</a:t>
            </a:r>
            <a:r>
              <a:rPr lang="it-IT" sz="1600" spc="-35" dirty="0">
                <a:solidFill>
                  <a:srgbClr val="231F20"/>
                </a:solidFill>
                <a:cs typeface="Trebuchet MS"/>
              </a:rPr>
              <a:t> </a:t>
            </a:r>
            <a:r>
              <a:rPr lang="it-IT" sz="1600" spc="-10" dirty="0">
                <a:solidFill>
                  <a:srgbClr val="231F20"/>
                </a:solidFill>
                <a:cs typeface="Trebuchet MS"/>
              </a:rPr>
              <a:t>(OBA).</a:t>
            </a:r>
            <a:endParaRPr lang="it-IT" sz="1600" dirty="0">
              <a:cs typeface="Trebuchet MS"/>
            </a:endParaRPr>
          </a:p>
          <a:p>
            <a:pPr marL="12700" marR="5715" indent="180340" algn="ctr">
              <a:lnSpc>
                <a:spcPct val="150000"/>
              </a:lnSpc>
              <a:spcBef>
                <a:spcPts val="285"/>
              </a:spcBef>
            </a:pPr>
            <a:r>
              <a:rPr lang="it-IT" sz="1600" spc="-60" dirty="0">
                <a:solidFill>
                  <a:srgbClr val="231F20"/>
                </a:solidFill>
                <a:cs typeface="Trebuchet MS"/>
              </a:rPr>
              <a:t>Il</a:t>
            </a:r>
            <a:r>
              <a:rPr lang="it-IT" sz="1600" spc="-70" dirty="0">
                <a:solidFill>
                  <a:srgbClr val="231F20"/>
                </a:solidFill>
                <a:cs typeface="Trebuchet MS"/>
              </a:rPr>
              <a:t> </a:t>
            </a:r>
            <a:r>
              <a:rPr lang="it-IT" sz="1600" spc="55" dirty="0">
                <a:solidFill>
                  <a:srgbClr val="231F20"/>
                </a:solidFill>
                <a:cs typeface="Trebuchet MS"/>
              </a:rPr>
              <a:t>Banco</a:t>
            </a:r>
            <a:r>
              <a:rPr lang="it-IT" sz="1600" spc="-70" dirty="0">
                <a:solidFill>
                  <a:srgbClr val="231F20"/>
                </a:solidFill>
                <a:cs typeface="Trebuchet MS"/>
              </a:rPr>
              <a:t> </a:t>
            </a:r>
            <a:r>
              <a:rPr lang="it-IT" sz="1600" spc="-35" dirty="0">
                <a:solidFill>
                  <a:srgbClr val="231F20"/>
                </a:solidFill>
                <a:cs typeface="Trebuchet MS"/>
              </a:rPr>
              <a:t>alimentare</a:t>
            </a:r>
            <a:r>
              <a:rPr lang="it-IT" sz="1600" spc="-70" dirty="0">
                <a:solidFill>
                  <a:srgbClr val="231F20"/>
                </a:solidFill>
                <a:cs typeface="Trebuchet MS"/>
              </a:rPr>
              <a:t> </a:t>
            </a:r>
            <a:r>
              <a:rPr lang="it-IT" sz="1600" spc="-20" dirty="0">
                <a:solidFill>
                  <a:srgbClr val="231F20"/>
                </a:solidFill>
                <a:cs typeface="Trebuchet MS"/>
              </a:rPr>
              <a:t>della Puglia </a:t>
            </a:r>
            <a:r>
              <a:rPr lang="it-IT" sz="1600" spc="20" dirty="0">
                <a:solidFill>
                  <a:srgbClr val="231F20"/>
                </a:solidFill>
                <a:cs typeface="Trebuchet MS"/>
              </a:rPr>
              <a:t>si</a:t>
            </a:r>
            <a:r>
              <a:rPr lang="it-IT" sz="1600" spc="-70" dirty="0">
                <a:solidFill>
                  <a:srgbClr val="231F20"/>
                </a:solidFill>
                <a:cs typeface="Trebuchet MS"/>
              </a:rPr>
              <a:t> </a:t>
            </a:r>
            <a:r>
              <a:rPr lang="it-IT" sz="1600">
                <a:solidFill>
                  <a:srgbClr val="231F20"/>
                </a:solidFill>
                <a:cs typeface="Trebuchet MS"/>
              </a:rPr>
              <a:t>costituisce il </a:t>
            </a:r>
            <a:r>
              <a:rPr lang="it-IT" sz="1600" dirty="0">
                <a:solidFill>
                  <a:srgbClr val="231F20"/>
                </a:solidFill>
                <a:cs typeface="Trebuchet MS"/>
              </a:rPr>
              <a:t>29 maggio</a:t>
            </a:r>
            <a:r>
              <a:rPr lang="it-IT" sz="1600" spc="-65" dirty="0">
                <a:solidFill>
                  <a:srgbClr val="231F20"/>
                </a:solidFill>
                <a:cs typeface="Trebuchet MS"/>
              </a:rPr>
              <a:t> </a:t>
            </a:r>
            <a:r>
              <a:rPr lang="it-IT" sz="1600" spc="-60" dirty="0">
                <a:solidFill>
                  <a:srgbClr val="231F20"/>
                </a:solidFill>
                <a:cs typeface="Trebuchet MS"/>
              </a:rPr>
              <a:t>del 1996</a:t>
            </a:r>
            <a:r>
              <a:rPr lang="it-IT" sz="1600" spc="5" dirty="0">
                <a:solidFill>
                  <a:srgbClr val="231F20"/>
                </a:solidFill>
                <a:cs typeface="Trebuchet MS"/>
              </a:rPr>
              <a:t> aderendo</a:t>
            </a:r>
            <a:r>
              <a:rPr lang="it-IT" sz="1600" spc="-75" dirty="0">
                <a:solidFill>
                  <a:srgbClr val="231F20"/>
                </a:solidFill>
                <a:cs typeface="Trebuchet MS"/>
              </a:rPr>
              <a:t> </a:t>
            </a:r>
            <a:r>
              <a:rPr lang="it-IT" sz="1600" spc="-40" dirty="0">
                <a:solidFill>
                  <a:srgbClr val="231F20"/>
                </a:solidFill>
                <a:cs typeface="Trebuchet MS"/>
              </a:rPr>
              <a:t>alla</a:t>
            </a:r>
            <a:r>
              <a:rPr lang="it-IT" sz="1600" spc="-80" dirty="0">
                <a:solidFill>
                  <a:srgbClr val="231F20"/>
                </a:solidFill>
                <a:cs typeface="Trebuchet MS"/>
              </a:rPr>
              <a:t> </a:t>
            </a:r>
            <a:r>
              <a:rPr lang="it-IT" sz="1600" spc="-60" dirty="0">
                <a:solidFill>
                  <a:srgbClr val="231F20"/>
                </a:solidFill>
                <a:cs typeface="Trebuchet MS"/>
              </a:rPr>
              <a:t>rete</a:t>
            </a:r>
            <a:r>
              <a:rPr lang="it-IT" sz="1600" spc="-80" dirty="0">
                <a:solidFill>
                  <a:srgbClr val="231F20"/>
                </a:solidFill>
                <a:cs typeface="Trebuchet MS"/>
              </a:rPr>
              <a:t> </a:t>
            </a:r>
            <a:r>
              <a:rPr lang="it-IT" sz="1600" spc="-20" dirty="0">
                <a:solidFill>
                  <a:srgbClr val="231F20"/>
                </a:solidFill>
                <a:cs typeface="Trebuchet MS"/>
              </a:rPr>
              <a:t>dei</a:t>
            </a:r>
            <a:r>
              <a:rPr lang="it-IT" sz="1600" spc="-80" dirty="0">
                <a:solidFill>
                  <a:srgbClr val="231F20"/>
                </a:solidFill>
                <a:cs typeface="Trebuchet MS"/>
              </a:rPr>
              <a:t> </a:t>
            </a:r>
            <a:r>
              <a:rPr lang="it-IT" sz="1600" spc="40" dirty="0">
                <a:solidFill>
                  <a:srgbClr val="231F20"/>
                </a:solidFill>
                <a:cs typeface="Trebuchet MS"/>
              </a:rPr>
              <a:t>21</a:t>
            </a:r>
            <a:r>
              <a:rPr lang="it-IT" sz="1600" spc="-75" dirty="0">
                <a:solidFill>
                  <a:srgbClr val="231F20"/>
                </a:solidFill>
                <a:cs typeface="Trebuchet MS"/>
              </a:rPr>
              <a:t> </a:t>
            </a:r>
            <a:r>
              <a:rPr lang="it-IT" sz="1600" spc="5" dirty="0">
                <a:solidFill>
                  <a:srgbClr val="231F20"/>
                </a:solidFill>
                <a:cs typeface="Trebuchet MS"/>
              </a:rPr>
              <a:t>banchi</a:t>
            </a:r>
            <a:r>
              <a:rPr lang="it-IT" sz="1600" spc="-80" dirty="0">
                <a:solidFill>
                  <a:srgbClr val="231F20"/>
                </a:solidFill>
                <a:cs typeface="Trebuchet MS"/>
              </a:rPr>
              <a:t> </a:t>
            </a:r>
            <a:r>
              <a:rPr lang="it-IT" sz="1600" spc="-40" dirty="0">
                <a:solidFill>
                  <a:srgbClr val="231F20"/>
                </a:solidFill>
                <a:cs typeface="Trebuchet MS"/>
              </a:rPr>
              <a:t>alimentari</a:t>
            </a:r>
            <a:r>
              <a:rPr lang="it-IT" sz="1600" spc="-80" dirty="0">
                <a:solidFill>
                  <a:srgbClr val="231F20"/>
                </a:solidFill>
                <a:cs typeface="Trebuchet MS"/>
              </a:rPr>
              <a:t>   </a:t>
            </a:r>
            <a:r>
              <a:rPr lang="it-IT" sz="1600" spc="15" dirty="0">
                <a:solidFill>
                  <a:srgbClr val="231F20"/>
                </a:solidFill>
                <a:cs typeface="Trebuchet MS"/>
              </a:rPr>
              <a:t>che</a:t>
            </a:r>
            <a:r>
              <a:rPr lang="it-IT" sz="1600" spc="-80" dirty="0">
                <a:solidFill>
                  <a:srgbClr val="231F20"/>
                </a:solidFill>
                <a:cs typeface="Trebuchet MS"/>
              </a:rPr>
              <a:t> </a:t>
            </a:r>
            <a:r>
              <a:rPr lang="it-IT" sz="1600" spc="10" dirty="0">
                <a:solidFill>
                  <a:srgbClr val="231F20"/>
                </a:solidFill>
                <a:cs typeface="Trebuchet MS"/>
              </a:rPr>
              <a:t>operano</a:t>
            </a:r>
            <a:r>
              <a:rPr lang="it-IT" sz="1600" spc="-80" dirty="0">
                <a:solidFill>
                  <a:srgbClr val="231F20"/>
                </a:solidFill>
                <a:cs typeface="Trebuchet MS"/>
              </a:rPr>
              <a:t> </a:t>
            </a:r>
            <a:r>
              <a:rPr lang="it-IT" sz="1600" spc="-35" dirty="0">
                <a:solidFill>
                  <a:srgbClr val="231F20"/>
                </a:solidFill>
                <a:cs typeface="Trebuchet MS"/>
              </a:rPr>
              <a:t>in</a:t>
            </a:r>
            <a:r>
              <a:rPr lang="it-IT" sz="1600" spc="-75" dirty="0">
                <a:solidFill>
                  <a:srgbClr val="231F20"/>
                </a:solidFill>
                <a:cs typeface="Trebuchet MS"/>
              </a:rPr>
              <a:t> </a:t>
            </a:r>
            <a:r>
              <a:rPr lang="it-IT" sz="1600" spc="-50" dirty="0">
                <a:solidFill>
                  <a:srgbClr val="231F20"/>
                </a:solidFill>
                <a:cs typeface="Trebuchet MS"/>
              </a:rPr>
              <a:t>Italia </a:t>
            </a:r>
            <a:r>
              <a:rPr lang="it-IT" sz="1600" spc="-380" dirty="0">
                <a:solidFill>
                  <a:srgbClr val="231F20"/>
                </a:solidFill>
                <a:cs typeface="Trebuchet MS"/>
              </a:rPr>
              <a:t> </a:t>
            </a:r>
            <a:r>
              <a:rPr lang="it-IT" sz="1600" dirty="0">
                <a:solidFill>
                  <a:srgbClr val="231F20"/>
                </a:solidFill>
                <a:cs typeface="Trebuchet MS"/>
              </a:rPr>
              <a:t>sotto </a:t>
            </a:r>
            <a:r>
              <a:rPr lang="it-IT" sz="1600" spc="-40" dirty="0">
                <a:solidFill>
                  <a:srgbClr val="231F20"/>
                </a:solidFill>
                <a:cs typeface="Trebuchet MS"/>
              </a:rPr>
              <a:t>la </a:t>
            </a:r>
            <a:r>
              <a:rPr lang="it-IT" sz="1600" spc="15" dirty="0">
                <a:solidFill>
                  <a:srgbClr val="231F20"/>
                </a:solidFill>
                <a:cs typeface="Trebuchet MS"/>
              </a:rPr>
              <a:t>guida </a:t>
            </a:r>
            <a:r>
              <a:rPr lang="it-IT" sz="1600" spc="-30" dirty="0">
                <a:solidFill>
                  <a:srgbClr val="231F20"/>
                </a:solidFill>
                <a:cs typeface="Trebuchet MS"/>
              </a:rPr>
              <a:t>della </a:t>
            </a:r>
            <a:r>
              <a:rPr lang="it-IT" sz="1600" spc="15" dirty="0">
                <a:solidFill>
                  <a:srgbClr val="231F20"/>
                </a:solidFill>
                <a:cs typeface="Trebuchet MS"/>
              </a:rPr>
              <a:t>Fondazione </a:t>
            </a:r>
            <a:r>
              <a:rPr lang="it-IT" sz="1600" spc="55" dirty="0">
                <a:solidFill>
                  <a:srgbClr val="231F20"/>
                </a:solidFill>
                <a:cs typeface="Trebuchet MS"/>
              </a:rPr>
              <a:t>Banco </a:t>
            </a:r>
            <a:r>
              <a:rPr lang="it-IT" sz="1600" spc="-30" dirty="0">
                <a:solidFill>
                  <a:srgbClr val="231F20"/>
                </a:solidFill>
                <a:cs typeface="Trebuchet MS"/>
              </a:rPr>
              <a:t>Alimentare </a:t>
            </a:r>
            <a:r>
              <a:rPr lang="it-IT" sz="1600" spc="30" dirty="0">
                <a:solidFill>
                  <a:srgbClr val="231F20"/>
                </a:solidFill>
                <a:cs typeface="Trebuchet MS"/>
              </a:rPr>
              <a:t>Onlus </a:t>
            </a:r>
            <a:r>
              <a:rPr lang="it-IT" sz="1600" spc="-20" dirty="0">
                <a:solidFill>
                  <a:srgbClr val="231F20"/>
                </a:solidFill>
                <a:cs typeface="Trebuchet MS"/>
              </a:rPr>
              <a:t>di </a:t>
            </a:r>
            <a:r>
              <a:rPr lang="it-IT" sz="1600" spc="15" dirty="0">
                <a:solidFill>
                  <a:srgbClr val="231F20"/>
                </a:solidFill>
                <a:cs typeface="Trebuchet MS"/>
              </a:rPr>
              <a:t>Milano che </a:t>
            </a:r>
            <a:r>
              <a:rPr lang="it-IT" sz="1600" spc="10" dirty="0">
                <a:solidFill>
                  <a:srgbClr val="231F20"/>
                </a:solidFill>
                <a:cs typeface="Trebuchet MS"/>
              </a:rPr>
              <a:t>ha </a:t>
            </a:r>
            <a:r>
              <a:rPr lang="it-IT" sz="1600" spc="-25" dirty="0">
                <a:solidFill>
                  <a:srgbClr val="231F20"/>
                </a:solidFill>
                <a:cs typeface="Trebuchet MS"/>
              </a:rPr>
              <a:t>funzioni </a:t>
            </a:r>
            <a:r>
              <a:rPr lang="it-IT" sz="1600" spc="-20" dirty="0">
                <a:solidFill>
                  <a:srgbClr val="231F20"/>
                </a:solidFill>
                <a:cs typeface="Trebuchet MS"/>
              </a:rPr>
              <a:t> di </a:t>
            </a:r>
            <a:r>
              <a:rPr lang="it-IT" sz="1600" spc="15" dirty="0">
                <a:solidFill>
                  <a:srgbClr val="231F20"/>
                </a:solidFill>
                <a:cs typeface="Trebuchet MS"/>
              </a:rPr>
              <a:t>guida </a:t>
            </a:r>
            <a:r>
              <a:rPr lang="it-IT" sz="1600" spc="-15" dirty="0">
                <a:solidFill>
                  <a:srgbClr val="231F20"/>
                </a:solidFill>
                <a:cs typeface="Trebuchet MS"/>
              </a:rPr>
              <a:t>e </a:t>
            </a:r>
            <a:r>
              <a:rPr lang="it-IT" sz="1600" spc="-10" dirty="0">
                <a:solidFill>
                  <a:srgbClr val="231F20"/>
                </a:solidFill>
                <a:cs typeface="Trebuchet MS"/>
              </a:rPr>
              <a:t>coordinamento. </a:t>
            </a:r>
            <a:r>
              <a:rPr lang="it-IT" sz="1600" spc="30" dirty="0">
                <a:solidFill>
                  <a:srgbClr val="231F20"/>
                </a:solidFill>
                <a:cs typeface="Trebuchet MS"/>
              </a:rPr>
              <a:t>Ogni </a:t>
            </a:r>
            <a:r>
              <a:rPr lang="it-IT" sz="1600" spc="35" dirty="0">
                <a:solidFill>
                  <a:srgbClr val="231F20"/>
                </a:solidFill>
                <a:cs typeface="Trebuchet MS"/>
              </a:rPr>
              <a:t>banco </a:t>
            </a:r>
            <a:r>
              <a:rPr lang="it-IT" sz="1600" spc="10" dirty="0">
                <a:solidFill>
                  <a:srgbClr val="231F20"/>
                </a:solidFill>
                <a:cs typeface="Trebuchet MS"/>
              </a:rPr>
              <a:t>ha </a:t>
            </a:r>
            <a:r>
              <a:rPr lang="it-IT" sz="1600" spc="-5" dirty="0">
                <a:solidFill>
                  <a:srgbClr val="231F20"/>
                </a:solidFill>
                <a:cs typeface="Trebuchet MS"/>
              </a:rPr>
              <a:t>piena autonomia </a:t>
            </a:r>
            <a:r>
              <a:rPr lang="it-IT" sz="1600" spc="-25" dirty="0">
                <a:solidFill>
                  <a:srgbClr val="231F20"/>
                </a:solidFill>
                <a:cs typeface="Trebuchet MS"/>
              </a:rPr>
              <a:t>giuridica, </a:t>
            </a:r>
            <a:r>
              <a:rPr lang="it-IT" sz="1600" spc="-15" dirty="0">
                <a:solidFill>
                  <a:srgbClr val="231F20"/>
                </a:solidFill>
                <a:cs typeface="Trebuchet MS"/>
              </a:rPr>
              <a:t>organizzativa </a:t>
            </a:r>
            <a:r>
              <a:rPr lang="it-IT" sz="1600" spc="-380" dirty="0">
                <a:solidFill>
                  <a:srgbClr val="231F20"/>
                </a:solidFill>
                <a:cs typeface="Trebuchet MS"/>
              </a:rPr>
              <a:t> </a:t>
            </a:r>
            <a:r>
              <a:rPr lang="it-IT" sz="1600" spc="-15" dirty="0">
                <a:solidFill>
                  <a:srgbClr val="231F20"/>
                </a:solidFill>
                <a:cs typeface="Trebuchet MS"/>
              </a:rPr>
              <a:t>e</a:t>
            </a:r>
            <a:r>
              <a:rPr lang="it-IT" sz="1600" spc="-40" dirty="0">
                <a:solidFill>
                  <a:srgbClr val="231F20"/>
                </a:solidFill>
                <a:cs typeface="Trebuchet MS"/>
              </a:rPr>
              <a:t> finanziaria.</a:t>
            </a:r>
            <a:endParaRPr lang="it-IT" sz="1600" dirty="0">
              <a:cs typeface="Trebuchet MS"/>
            </a:endParaRPr>
          </a:p>
          <a:p>
            <a:pPr marL="13335" marR="5080" indent="179705" algn="ctr">
              <a:lnSpc>
                <a:spcPct val="150000"/>
              </a:lnSpc>
              <a:spcBef>
                <a:spcPts val="280"/>
              </a:spcBef>
            </a:pPr>
            <a:r>
              <a:rPr lang="it-IT" sz="1600" spc="10" dirty="0">
                <a:solidFill>
                  <a:srgbClr val="231F20"/>
                </a:solidFill>
                <a:cs typeface="Trebuchet MS"/>
              </a:rPr>
              <a:t>Dal </a:t>
            </a:r>
            <a:r>
              <a:rPr lang="it-IT" sz="1600" dirty="0">
                <a:solidFill>
                  <a:srgbClr val="231F20"/>
                </a:solidFill>
                <a:cs typeface="Trebuchet MS"/>
              </a:rPr>
              <a:t>punto </a:t>
            </a:r>
            <a:r>
              <a:rPr lang="it-IT" sz="1600" spc="-20" dirty="0">
                <a:solidFill>
                  <a:srgbClr val="231F20"/>
                </a:solidFill>
                <a:cs typeface="Trebuchet MS"/>
              </a:rPr>
              <a:t>di </a:t>
            </a:r>
            <a:r>
              <a:rPr lang="it-IT" sz="1600" spc="-10" dirty="0">
                <a:solidFill>
                  <a:srgbClr val="231F20"/>
                </a:solidFill>
                <a:cs typeface="Trebuchet MS"/>
              </a:rPr>
              <a:t>vista </a:t>
            </a:r>
            <a:r>
              <a:rPr lang="it-IT" sz="1600" spc="-60" dirty="0">
                <a:solidFill>
                  <a:srgbClr val="231F20"/>
                </a:solidFill>
                <a:cs typeface="Trebuchet MS"/>
              </a:rPr>
              <a:t>dell’attività, </a:t>
            </a:r>
            <a:r>
              <a:rPr lang="it-IT" sz="1600" spc="10" dirty="0">
                <a:solidFill>
                  <a:srgbClr val="231F20"/>
                </a:solidFill>
                <a:cs typeface="Trebuchet MS"/>
              </a:rPr>
              <a:t>ha </a:t>
            </a:r>
            <a:r>
              <a:rPr lang="it-IT" sz="1600" spc="-40" dirty="0">
                <a:solidFill>
                  <a:srgbClr val="231F20"/>
                </a:solidFill>
                <a:cs typeface="Trebuchet MS"/>
              </a:rPr>
              <a:t>la </a:t>
            </a:r>
            <a:r>
              <a:rPr lang="it-IT" sz="1600" spc="-5" dirty="0">
                <a:solidFill>
                  <a:srgbClr val="231F20"/>
                </a:solidFill>
                <a:cs typeface="Trebuchet MS"/>
              </a:rPr>
              <a:t>piena responsabilità </a:t>
            </a:r>
            <a:r>
              <a:rPr lang="it-IT" sz="1600" spc="-30" dirty="0">
                <a:solidFill>
                  <a:srgbClr val="231F20"/>
                </a:solidFill>
                <a:cs typeface="Trebuchet MS"/>
              </a:rPr>
              <a:t>della </a:t>
            </a:r>
            <a:r>
              <a:rPr lang="it-IT" sz="1600" spc="-25" dirty="0">
                <a:solidFill>
                  <a:srgbClr val="231F20"/>
                </a:solidFill>
                <a:cs typeface="Trebuchet MS"/>
              </a:rPr>
              <a:t>proprietà </a:t>
            </a:r>
            <a:r>
              <a:rPr lang="it-IT" sz="1600" spc="-20" dirty="0">
                <a:solidFill>
                  <a:srgbClr val="231F20"/>
                </a:solidFill>
                <a:cs typeface="Trebuchet MS"/>
              </a:rPr>
              <a:t>dei </a:t>
            </a:r>
            <a:r>
              <a:rPr lang="it-IT" sz="1600" spc="5" dirty="0">
                <a:solidFill>
                  <a:srgbClr val="231F20"/>
                </a:solidFill>
                <a:cs typeface="Trebuchet MS"/>
              </a:rPr>
              <a:t>pro</a:t>
            </a:r>
            <a:r>
              <a:rPr lang="it-IT" sz="1600" spc="-40" dirty="0">
                <a:solidFill>
                  <a:srgbClr val="231F20"/>
                </a:solidFill>
                <a:cs typeface="Trebuchet MS"/>
              </a:rPr>
              <a:t>dotti alimentari </a:t>
            </a:r>
            <a:r>
              <a:rPr lang="it-IT" sz="1600" spc="-15" dirty="0">
                <a:solidFill>
                  <a:srgbClr val="231F20"/>
                </a:solidFill>
                <a:cs typeface="Trebuchet MS"/>
              </a:rPr>
              <a:t>e </a:t>
            </a:r>
            <a:r>
              <a:rPr lang="it-IT" sz="1600" spc="-40" dirty="0">
                <a:solidFill>
                  <a:srgbClr val="231F20"/>
                </a:solidFill>
                <a:cs typeface="Trebuchet MS"/>
              </a:rPr>
              <a:t>la </a:t>
            </a:r>
            <a:r>
              <a:rPr lang="it-IT" sz="1600" spc="-60" dirty="0">
                <a:solidFill>
                  <a:srgbClr val="231F20"/>
                </a:solidFill>
                <a:cs typeface="Trebuchet MS"/>
              </a:rPr>
              <a:t>titolarità </a:t>
            </a:r>
            <a:r>
              <a:rPr lang="it-IT" sz="1600" spc="-20" dirty="0">
                <a:solidFill>
                  <a:srgbClr val="231F20"/>
                </a:solidFill>
                <a:cs typeface="Trebuchet MS"/>
              </a:rPr>
              <a:t>dei </a:t>
            </a:r>
            <a:r>
              <a:rPr lang="it-IT" sz="1600" spc="-25" dirty="0">
                <a:solidFill>
                  <a:srgbClr val="231F20"/>
                </a:solidFill>
                <a:cs typeface="Trebuchet MS"/>
              </a:rPr>
              <a:t>rapporti </a:t>
            </a:r>
            <a:r>
              <a:rPr lang="it-IT" sz="1600" spc="35" dirty="0">
                <a:solidFill>
                  <a:srgbClr val="231F20"/>
                </a:solidFill>
                <a:cs typeface="Trebuchet MS"/>
              </a:rPr>
              <a:t>con </a:t>
            </a:r>
            <a:r>
              <a:rPr lang="it-IT" sz="1600" spc="-55" dirty="0">
                <a:solidFill>
                  <a:srgbClr val="231F20"/>
                </a:solidFill>
                <a:cs typeface="Trebuchet MS"/>
              </a:rPr>
              <a:t>le </a:t>
            </a:r>
            <a:r>
              <a:rPr lang="it-IT" sz="1600" spc="-40" dirty="0">
                <a:solidFill>
                  <a:srgbClr val="231F20"/>
                </a:solidFill>
                <a:cs typeface="Trebuchet MS"/>
              </a:rPr>
              <a:t>strutture caritative </a:t>
            </a:r>
            <a:r>
              <a:rPr lang="it-IT" sz="1600" spc="-10" dirty="0">
                <a:solidFill>
                  <a:srgbClr val="231F20"/>
                </a:solidFill>
                <a:cs typeface="Trebuchet MS"/>
              </a:rPr>
              <a:t>convenzionate. </a:t>
            </a:r>
            <a:r>
              <a:rPr lang="it-IT" sz="1600" spc="-5" dirty="0">
                <a:solidFill>
                  <a:srgbClr val="231F20"/>
                </a:solidFill>
                <a:cs typeface="Trebuchet MS"/>
              </a:rPr>
              <a:t> </a:t>
            </a:r>
            <a:r>
              <a:rPr lang="it-IT" sz="1600" spc="10" dirty="0">
                <a:solidFill>
                  <a:srgbClr val="231F20"/>
                </a:solidFill>
                <a:cs typeface="Trebuchet MS"/>
              </a:rPr>
              <a:t>Dal</a:t>
            </a:r>
            <a:r>
              <a:rPr lang="it-IT" sz="1600" spc="-65" dirty="0">
                <a:solidFill>
                  <a:srgbClr val="231F20"/>
                </a:solidFill>
                <a:cs typeface="Trebuchet MS"/>
              </a:rPr>
              <a:t> </a:t>
            </a:r>
            <a:r>
              <a:rPr lang="it-IT" sz="1600" dirty="0">
                <a:solidFill>
                  <a:srgbClr val="231F20"/>
                </a:solidFill>
                <a:cs typeface="Trebuchet MS"/>
              </a:rPr>
              <a:t>punto</a:t>
            </a:r>
            <a:r>
              <a:rPr lang="it-IT" sz="1600" spc="-60" dirty="0">
                <a:solidFill>
                  <a:srgbClr val="231F20"/>
                </a:solidFill>
                <a:cs typeface="Trebuchet MS"/>
              </a:rPr>
              <a:t> </a:t>
            </a:r>
            <a:r>
              <a:rPr lang="it-IT" sz="1600" spc="-20" dirty="0">
                <a:solidFill>
                  <a:srgbClr val="231F20"/>
                </a:solidFill>
                <a:cs typeface="Trebuchet MS"/>
              </a:rPr>
              <a:t>di</a:t>
            </a:r>
            <a:r>
              <a:rPr lang="it-IT" sz="1600" spc="-60" dirty="0">
                <a:solidFill>
                  <a:srgbClr val="231F20"/>
                </a:solidFill>
                <a:cs typeface="Trebuchet MS"/>
              </a:rPr>
              <a:t> </a:t>
            </a:r>
            <a:r>
              <a:rPr lang="it-IT" sz="1600" spc="-10" dirty="0">
                <a:solidFill>
                  <a:srgbClr val="231F20"/>
                </a:solidFill>
                <a:cs typeface="Trebuchet MS"/>
              </a:rPr>
              <a:t>vista</a:t>
            </a:r>
            <a:r>
              <a:rPr lang="it-IT" sz="1600" spc="-60" dirty="0">
                <a:solidFill>
                  <a:srgbClr val="231F20"/>
                </a:solidFill>
                <a:cs typeface="Trebuchet MS"/>
              </a:rPr>
              <a:t> </a:t>
            </a:r>
            <a:r>
              <a:rPr lang="it-IT" sz="1600" spc="-35" dirty="0">
                <a:solidFill>
                  <a:srgbClr val="231F20"/>
                </a:solidFill>
                <a:cs typeface="Trebuchet MS"/>
              </a:rPr>
              <a:t>delle</a:t>
            </a:r>
            <a:r>
              <a:rPr lang="it-IT" sz="1600" spc="-60" dirty="0">
                <a:solidFill>
                  <a:srgbClr val="231F20"/>
                </a:solidFill>
                <a:cs typeface="Trebuchet MS"/>
              </a:rPr>
              <a:t> </a:t>
            </a:r>
            <a:r>
              <a:rPr lang="it-IT" sz="1600" spc="5" dirty="0">
                <a:solidFill>
                  <a:srgbClr val="231F20"/>
                </a:solidFill>
                <a:cs typeface="Trebuchet MS"/>
              </a:rPr>
              <a:t>risorse</a:t>
            </a:r>
            <a:r>
              <a:rPr lang="it-IT" sz="1600" spc="-60" dirty="0">
                <a:solidFill>
                  <a:srgbClr val="231F20"/>
                </a:solidFill>
                <a:cs typeface="Trebuchet MS"/>
              </a:rPr>
              <a:t> </a:t>
            </a:r>
            <a:r>
              <a:rPr lang="it-IT" sz="1600" spc="15" dirty="0">
                <a:solidFill>
                  <a:srgbClr val="231F20"/>
                </a:solidFill>
                <a:cs typeface="Trebuchet MS"/>
              </a:rPr>
              <a:t>ogni</a:t>
            </a:r>
            <a:r>
              <a:rPr lang="it-IT" sz="1600" spc="-60" dirty="0">
                <a:solidFill>
                  <a:srgbClr val="231F20"/>
                </a:solidFill>
                <a:cs typeface="Trebuchet MS"/>
              </a:rPr>
              <a:t> </a:t>
            </a:r>
            <a:r>
              <a:rPr lang="it-IT" sz="1600" spc="-5" dirty="0">
                <a:solidFill>
                  <a:srgbClr val="231F20"/>
                </a:solidFill>
                <a:cs typeface="Trebuchet MS"/>
              </a:rPr>
              <a:t>organizzazione</a:t>
            </a:r>
            <a:r>
              <a:rPr lang="it-IT" sz="1600" spc="-60" dirty="0">
                <a:solidFill>
                  <a:srgbClr val="231F20"/>
                </a:solidFill>
                <a:cs typeface="Trebuchet MS"/>
              </a:rPr>
              <a:t> </a:t>
            </a:r>
            <a:r>
              <a:rPr lang="it-IT" sz="1600" spc="10" dirty="0">
                <a:solidFill>
                  <a:srgbClr val="231F20"/>
                </a:solidFill>
                <a:cs typeface="Trebuchet MS"/>
              </a:rPr>
              <a:t>ha</a:t>
            </a:r>
            <a:r>
              <a:rPr lang="it-IT" sz="1600" spc="-60" dirty="0">
                <a:solidFill>
                  <a:srgbClr val="231F20"/>
                </a:solidFill>
                <a:cs typeface="Trebuchet MS"/>
              </a:rPr>
              <a:t> </a:t>
            </a:r>
            <a:r>
              <a:rPr lang="it-IT" sz="1600" spc="-5" dirty="0">
                <a:solidFill>
                  <a:srgbClr val="231F20"/>
                </a:solidFill>
                <a:cs typeface="Trebuchet MS"/>
              </a:rPr>
              <a:t>piena</a:t>
            </a:r>
            <a:r>
              <a:rPr lang="it-IT" sz="1600" spc="-60" dirty="0">
                <a:solidFill>
                  <a:srgbClr val="231F20"/>
                </a:solidFill>
                <a:cs typeface="Trebuchet MS"/>
              </a:rPr>
              <a:t> </a:t>
            </a:r>
            <a:r>
              <a:rPr lang="it-IT" sz="1600" spc="-5" dirty="0">
                <a:solidFill>
                  <a:srgbClr val="231F20"/>
                </a:solidFill>
                <a:cs typeface="Trebuchet MS"/>
              </a:rPr>
              <a:t>autonomia</a:t>
            </a:r>
            <a:r>
              <a:rPr lang="it-IT" sz="1600" spc="-60" dirty="0">
                <a:solidFill>
                  <a:srgbClr val="231F20"/>
                </a:solidFill>
                <a:cs typeface="Trebuchet MS"/>
              </a:rPr>
              <a:t> </a:t>
            </a:r>
            <a:r>
              <a:rPr lang="it-IT" sz="1600" spc="-35" dirty="0">
                <a:solidFill>
                  <a:srgbClr val="231F20"/>
                </a:solidFill>
                <a:cs typeface="Trebuchet MS"/>
              </a:rPr>
              <a:t>nella</a:t>
            </a:r>
            <a:r>
              <a:rPr lang="it-IT" sz="1600" spc="-60" dirty="0">
                <a:solidFill>
                  <a:srgbClr val="231F20"/>
                </a:solidFill>
                <a:cs typeface="Trebuchet MS"/>
              </a:rPr>
              <a:t> </a:t>
            </a:r>
            <a:r>
              <a:rPr lang="it-IT" sz="1600" spc="10" dirty="0">
                <a:solidFill>
                  <a:srgbClr val="231F20"/>
                </a:solidFill>
                <a:cs typeface="Trebuchet MS"/>
              </a:rPr>
              <a:t>gestio</a:t>
            </a:r>
            <a:r>
              <a:rPr lang="it-IT" sz="1600" dirty="0">
                <a:solidFill>
                  <a:srgbClr val="231F20"/>
                </a:solidFill>
                <a:cs typeface="Trebuchet MS"/>
              </a:rPr>
              <a:t>ne</a:t>
            </a:r>
            <a:r>
              <a:rPr lang="it-IT" sz="1600" spc="-40" dirty="0">
                <a:solidFill>
                  <a:srgbClr val="231F20"/>
                </a:solidFill>
                <a:cs typeface="Trebuchet MS"/>
              </a:rPr>
              <a:t> </a:t>
            </a:r>
            <a:r>
              <a:rPr lang="it-IT" sz="1600" spc="-20" dirty="0">
                <a:solidFill>
                  <a:srgbClr val="231F20"/>
                </a:solidFill>
                <a:cs typeface="Trebuchet MS"/>
              </a:rPr>
              <a:t>dei</a:t>
            </a:r>
            <a:r>
              <a:rPr lang="it-IT" sz="1600" spc="-35" dirty="0">
                <a:solidFill>
                  <a:srgbClr val="231F20"/>
                </a:solidFill>
                <a:cs typeface="Trebuchet MS"/>
              </a:rPr>
              <a:t> fondi</a:t>
            </a:r>
            <a:r>
              <a:rPr lang="it-IT" sz="1600" spc="-35" dirty="0">
                <a:solidFill>
                  <a:srgbClr val="231F20"/>
                </a:solidFill>
                <a:latin typeface="Trebuchet MS"/>
                <a:cs typeface="Trebuchet MS"/>
              </a:rPr>
              <a:t>.</a:t>
            </a:r>
          </a:p>
          <a:p>
            <a:pPr marL="13335" marR="5080" indent="179705" algn="ctr">
              <a:lnSpc>
                <a:spcPct val="150000"/>
              </a:lnSpc>
              <a:spcBef>
                <a:spcPts val="280"/>
              </a:spcBef>
            </a:pPr>
            <a:r>
              <a:rPr lang="it-IT" sz="1600" spc="-35" dirty="0">
                <a:solidFill>
                  <a:srgbClr val="231F20"/>
                </a:solidFill>
                <a:cs typeface="Trebuchet MS"/>
              </a:rPr>
              <a:t>HA SEDE OPERATIVA IN SAN GIORGIO JONICO (TA) ALLA VIA ROSA LUXEMBURG 7/9</a:t>
            </a:r>
            <a:endParaRPr lang="it-IT" sz="1600" dirty="0">
              <a:cs typeface="Trebuchet MS"/>
            </a:endParaRPr>
          </a:p>
          <a:p>
            <a:endParaRPr lang="it-IT" dirty="0"/>
          </a:p>
        </p:txBody>
      </p:sp>
      <p:pic>
        <p:nvPicPr>
          <p:cNvPr id="5" name="Immagine 4">
            <a:extLst>
              <a:ext uri="{FF2B5EF4-FFF2-40B4-BE49-F238E27FC236}">
                <a16:creationId xmlns:a16="http://schemas.microsoft.com/office/drawing/2014/main" id="{4B13342A-7D25-3F91-162F-C1D4CD687431}"/>
              </a:ext>
            </a:extLst>
          </p:cNvPr>
          <p:cNvPicPr>
            <a:picLocks noChangeAspect="1"/>
          </p:cNvPicPr>
          <p:nvPr/>
        </p:nvPicPr>
        <p:blipFill>
          <a:blip r:embed="rId2"/>
          <a:stretch>
            <a:fillRect/>
          </a:stretch>
        </p:blipFill>
        <p:spPr>
          <a:xfrm>
            <a:off x="604299" y="1922227"/>
            <a:ext cx="2401293" cy="1910301"/>
          </a:xfrm>
          <a:prstGeom prst="rect">
            <a:avLst/>
          </a:prstGeom>
        </p:spPr>
      </p:pic>
      <p:pic>
        <p:nvPicPr>
          <p:cNvPr id="7" name="Immagine 6">
            <a:extLst>
              <a:ext uri="{FF2B5EF4-FFF2-40B4-BE49-F238E27FC236}">
                <a16:creationId xmlns:a16="http://schemas.microsoft.com/office/drawing/2014/main" id="{1E9BF581-7174-9E76-61B6-7357A81EF61A}"/>
              </a:ext>
            </a:extLst>
          </p:cNvPr>
          <p:cNvPicPr>
            <a:picLocks noChangeAspect="1"/>
          </p:cNvPicPr>
          <p:nvPr/>
        </p:nvPicPr>
        <p:blipFill>
          <a:blip r:embed="rId3"/>
          <a:stretch>
            <a:fillRect/>
          </a:stretch>
        </p:blipFill>
        <p:spPr>
          <a:xfrm>
            <a:off x="604299" y="3832528"/>
            <a:ext cx="2401293" cy="1800970"/>
          </a:xfrm>
          <a:prstGeom prst="rect">
            <a:avLst/>
          </a:prstGeom>
        </p:spPr>
      </p:pic>
      <p:pic>
        <p:nvPicPr>
          <p:cNvPr id="4" name="object 4">
            <a:extLst>
              <a:ext uri="{FF2B5EF4-FFF2-40B4-BE49-F238E27FC236}">
                <a16:creationId xmlns:a16="http://schemas.microsoft.com/office/drawing/2014/main" id="{D388C53D-BB85-91A0-E08C-8D0B21809989}"/>
              </a:ext>
            </a:extLst>
          </p:cNvPr>
          <p:cNvPicPr/>
          <p:nvPr/>
        </p:nvPicPr>
        <p:blipFill>
          <a:blip r:embed="rId4" cstate="print"/>
          <a:stretch>
            <a:fillRect/>
          </a:stretch>
        </p:blipFill>
        <p:spPr>
          <a:xfrm>
            <a:off x="129646" y="119175"/>
            <a:ext cx="1948850" cy="500903"/>
          </a:xfrm>
          <a:prstGeom prst="rect">
            <a:avLst/>
          </a:prstGeom>
        </p:spPr>
      </p:pic>
    </p:spTree>
    <p:extLst>
      <p:ext uri="{BB962C8B-B14F-4D97-AF65-F5344CB8AC3E}">
        <p14:creationId xmlns:p14="http://schemas.microsoft.com/office/powerpoint/2010/main" val="3031235034"/>
      </p:ext>
    </p:extLst>
  </p:cSld>
  <p:clrMapOvr>
    <a:masterClrMapping/>
  </p:clrMapOvr>
</p:sld>
</file>

<file path=ppt/theme/theme1.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faccettatura">
  <a:themeElements>
    <a:clrScheme name="Rosso arancion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6E502C10CAE6E4DA5A0896E2A78157A" ma:contentTypeVersion="17" ma:contentTypeDescription="Creare un nuovo documento." ma:contentTypeScope="" ma:versionID="5e6f0f095a5b9d142085a6128f5a4678">
  <xsd:schema xmlns:xsd="http://www.w3.org/2001/XMLSchema" xmlns:xs="http://www.w3.org/2001/XMLSchema" xmlns:p="http://schemas.microsoft.com/office/2006/metadata/properties" xmlns:ns2="0a9a5bdd-8c86-4e5f-add3-bcfd70ad65a7" xmlns:ns3="22321d04-7204-4761-b128-c0f092623cd2" targetNamespace="http://schemas.microsoft.com/office/2006/metadata/properties" ma:root="true" ma:fieldsID="c35fe6fa419eea76cb3f5912aed2288f" ns2:_="" ns3:_="">
    <xsd:import namespace="0a9a5bdd-8c86-4e5f-add3-bcfd70ad65a7"/>
    <xsd:import namespace="22321d04-7204-4761-b128-c0f092623cd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2:Even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a5bdd-8c86-4e5f-add3-bcfd70ad65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59165ea9-f225-43c6-bda0-7ff8388a10c2" ma:termSetId="09814cd3-568e-fe90-9814-8d621ff8fb84" ma:anchorId="fba54fb3-c3e1-fe81-a776-ca4b69148c4d" ma:open="true" ma:isKeyword="false">
      <xsd:complexType>
        <xsd:sequence>
          <xsd:element ref="pc:Terms" minOccurs="0" maxOccurs="1"/>
        </xsd:sequence>
      </xsd:complexType>
    </xsd:element>
    <xsd:element name="Evento" ma:index="24" nillable="true" ma:displayName="Evento" ma:format="DateOnly" ma:internalName="Evento">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2321d04-7204-4761-b128-c0f092623cd2" elementFormDefault="qualified">
    <xsd:import namespace="http://schemas.microsoft.com/office/2006/documentManagement/types"/>
    <xsd:import namespace="http://schemas.microsoft.com/office/infopath/2007/PartnerControls"/>
    <xsd:element name="SharedWithUsers" ma:index="10"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1607f155-c883-4ddf-ae27-39e283b03509}" ma:internalName="TaxCatchAll" ma:showField="CatchAllData" ma:web="22321d04-7204-4761-b128-c0f092623c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22321d04-7204-4761-b128-c0f092623cd2">
      <UserInfo>
        <DisplayName>Emanuela Zeggio</DisplayName>
        <AccountId>14</AccountId>
        <AccountType/>
      </UserInfo>
      <UserInfo>
        <DisplayName>Martina Rho - Fondazione Banco Alimentare</DisplayName>
        <AccountId>119</AccountId>
        <AccountType/>
      </UserInfo>
      <UserInfo>
        <DisplayName>Andrea Giussani</DisplayName>
        <AccountId>30</AccountId>
        <AccountType/>
      </UserInfo>
    </SharedWithUsers>
    <Evento xmlns="0a9a5bdd-8c86-4e5f-add3-bcfd70ad65a7" xsi:nil="true"/>
    <lcf76f155ced4ddcb4097134ff3c332f xmlns="0a9a5bdd-8c86-4e5f-add3-bcfd70ad65a7">
      <Terms xmlns="http://schemas.microsoft.com/office/infopath/2007/PartnerControls"/>
    </lcf76f155ced4ddcb4097134ff3c332f>
    <TaxCatchAll xmlns="22321d04-7204-4761-b128-c0f092623cd2" xsi:nil="true"/>
  </documentManagement>
</p:properties>
</file>

<file path=customXml/itemProps1.xml><?xml version="1.0" encoding="utf-8"?>
<ds:datastoreItem xmlns:ds="http://schemas.openxmlformats.org/officeDocument/2006/customXml" ds:itemID="{7D634EBE-CCB3-4A75-B27C-87A3CDCEC10E}">
  <ds:schemaRefs>
    <ds:schemaRef ds:uri="http://schemas.microsoft.com/sharepoint/v3/contenttype/forms"/>
  </ds:schemaRefs>
</ds:datastoreItem>
</file>

<file path=customXml/itemProps2.xml><?xml version="1.0" encoding="utf-8"?>
<ds:datastoreItem xmlns:ds="http://schemas.openxmlformats.org/officeDocument/2006/customXml" ds:itemID="{39FFB602-C904-47F0-B893-E3082BDD9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9a5bdd-8c86-4e5f-add3-bcfd70ad65a7"/>
    <ds:schemaRef ds:uri="22321d04-7204-4761-b128-c0f092623c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DC076C-8739-413A-9CF3-5417E7A8E258}">
  <ds:schemaRefs>
    <ds:schemaRef ds:uri="0a9a5bdd-8c86-4e5f-add3-bcfd70ad65a7"/>
    <ds:schemaRef ds:uri="22321d04-7204-4761-b128-c0f092623cd2"/>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2082</TotalTime>
  <Words>5178</Words>
  <Application>Microsoft Office PowerPoint</Application>
  <PresentationFormat>Widescreen</PresentationFormat>
  <Paragraphs>472</Paragraphs>
  <Slides>41</Slides>
  <Notes>16</Notes>
  <HiddenSlides>0</HiddenSlides>
  <MMClips>0</MMClips>
  <ScaleCrop>false</ScaleCrop>
  <HeadingPairs>
    <vt:vector size="6" baseType="variant">
      <vt:variant>
        <vt:lpstr>Caratteri utilizzati</vt:lpstr>
      </vt:variant>
      <vt:variant>
        <vt:i4>11</vt:i4>
      </vt:variant>
      <vt:variant>
        <vt:lpstr>Tema</vt:lpstr>
      </vt:variant>
      <vt:variant>
        <vt:i4>3</vt:i4>
      </vt:variant>
      <vt:variant>
        <vt:lpstr>Titoli diapositive</vt:lpstr>
      </vt:variant>
      <vt:variant>
        <vt:i4>41</vt:i4>
      </vt:variant>
    </vt:vector>
  </HeadingPairs>
  <TitlesOfParts>
    <vt:vector size="55" baseType="lpstr">
      <vt:lpstr>Arial</vt:lpstr>
      <vt:lpstr>Calibri</vt:lpstr>
      <vt:lpstr>HelveticaNeue</vt:lpstr>
      <vt:lpstr>Lucida Sans</vt:lpstr>
      <vt:lpstr>Lucida Sans Unicode</vt:lpstr>
      <vt:lpstr>Montserrat</vt:lpstr>
      <vt:lpstr>Trebuchet MS</vt:lpstr>
      <vt:lpstr>Ubuntu</vt:lpstr>
      <vt:lpstr>Wingdings</vt:lpstr>
      <vt:lpstr>Wingdings 3</vt:lpstr>
      <vt:lpstr>Work Sans</vt:lpstr>
      <vt:lpstr>1_Personalizza struttura</vt:lpstr>
      <vt:lpstr>Personalizza struttura</vt:lpstr>
      <vt:lpstr>Sfaccettatura</vt:lpstr>
      <vt:lpstr>BANCO ALIMENTARE</vt:lpstr>
      <vt:lpstr>SOMMARIO </vt:lpstr>
      <vt:lpstr>SOMMARIO </vt:lpstr>
      <vt:lpstr>1.CHI SIAMO / 1</vt:lpstr>
      <vt:lpstr>1. CHI SIAMO / 2</vt:lpstr>
      <vt:lpstr>1.2 LA NOSTRA MISSION</vt:lpstr>
      <vt:lpstr>Presentazione standard di PowerPoint</vt:lpstr>
      <vt:lpstr>Presentazione standard di PowerPoint</vt:lpstr>
      <vt:lpstr>2. UN PO’ DI STORIA/2</vt:lpstr>
      <vt:lpstr>2.2 I NOSTRI VALORI</vt:lpstr>
      <vt:lpstr>3. IDENTITÀ - Struttura Organizzativa</vt:lpstr>
      <vt:lpstr>3.1 I BENEFICI DELLA NOSTRA ATTIVITA’</vt:lpstr>
      <vt:lpstr>4.RISULTATI 2022</vt:lpstr>
      <vt:lpstr>Presentazione standard di PowerPoint</vt:lpstr>
      <vt:lpstr>5. L’ATTIVITA’ DEL BANCO ALIMENTARE</vt:lpstr>
      <vt:lpstr>6. FILIERA DEL RECUPERO DEL CIBO SICURA:  I 3 PILASTRI</vt:lpstr>
      <vt:lpstr>6.1 LA LEGGE CONTRO GLI SPRECHI ALIMENTARI: 166/2016</vt:lpstr>
      <vt:lpstr>6.1 LA LEGGE CONTRO GLI SPRECHI ALIMENTARI: 166/2016</vt:lpstr>
      <vt:lpstr>6.1.2. MANUALE PER LE CORRETTE PRASSI</vt:lpstr>
      <vt:lpstr>6.1.3 IL PROCESSO DI CONTROLLO</vt:lpstr>
      <vt:lpstr>6.1.3 IL PROCESSO DI CONTROLLO/2</vt:lpstr>
      <vt:lpstr>6.1.3 IL PROCESSO DI CONTROLLO/3</vt:lpstr>
      <vt:lpstr>6.2 LO SPRECO ALIMENTARE</vt:lpstr>
      <vt:lpstr>6.2 LO SPRECO ALIMENTARE</vt:lpstr>
      <vt:lpstr>6.2 LO SPRECO ALIMENTARE/2</vt:lpstr>
      <vt:lpstr>7.1 DONAZIONE E RECUPERO DI ECCEDENZE</vt:lpstr>
      <vt:lpstr>7.1 DONAZIONE E RECUPERO DI ECCEDENZE/2</vt:lpstr>
      <vt:lpstr>Presentazione standard di PowerPoint</vt:lpstr>
      <vt:lpstr>7.3 LA COLLABORAZIONE CON BANCO ALIMENTARE: COSA OFFRIAMO?</vt:lpstr>
      <vt:lpstr>7.4 IL PROGRAMMA SITICIBO</vt:lpstr>
      <vt:lpstr>7.4.1 SDGS</vt:lpstr>
      <vt:lpstr>8.GIORNATA NAZIONALE DELLA COLLETTA ALIMENTARE</vt:lpstr>
      <vt:lpstr>Presentazione standard di PowerPoint</vt:lpstr>
      <vt:lpstr>8. GIORNATA NAZIONALE DELLA COLLETTA ALIMENTARE/3</vt:lpstr>
      <vt:lpstr>9. I PROGETTI 2022</vt:lpstr>
      <vt:lpstr>9. I PROGETTI 2022/2</vt:lpstr>
      <vt:lpstr>9.1 LE NUOVE COLLABORAZIONI</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Veronica Maria Bigoni</dc:creator>
  <cp:lastModifiedBy>Direttore - BA Puglia</cp:lastModifiedBy>
  <cp:revision>117</cp:revision>
  <cp:lastPrinted>2023-10-23T10:43:13Z</cp:lastPrinted>
  <dcterms:created xsi:type="dcterms:W3CDTF">2022-03-17T12:13:29Z</dcterms:created>
  <dcterms:modified xsi:type="dcterms:W3CDTF">2023-11-09T11:47:43Z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0x010100E6E502C10CAE6E4DA5A0896E2A78157A</vt:lpwstr>
  </property>
  <property fmtid="{D5CDD505-2E9C-101B-9397-08002B2CF9AE}" pid="3" name="MediaServiceImageTags">
    <vt:lpwstr/>
  </property>
</Properties>
</file>